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1884025" cy="16848138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48" d="100"/>
          <a:sy n="148" d="100"/>
        </p:scale>
        <p:origin x="-156" y="7536"/>
      </p:cViewPr>
      <p:guideLst>
        <p:guide orient="horz" pos="5306"/>
        <p:guide pos="37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608958-001F-4949-808D-D2BADE9C5A2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A53B3006-5CCB-48EC-A8EE-F5A8FF30C77D}">
      <dgm:prSet phldrT="[Texte]" custT="1"/>
      <dgm:spPr/>
      <dgm:t>
        <a:bodyPr/>
        <a:lstStyle/>
        <a:p>
          <a:r>
            <a:rPr lang="fr-FR" sz="700" dirty="0" smtClean="0">
              <a:solidFill>
                <a:schemeClr val="tx1"/>
              </a:solidFill>
            </a:rPr>
            <a:t> </a:t>
          </a:r>
          <a:endParaRPr lang="fr-FR" sz="700" dirty="0">
            <a:solidFill>
              <a:schemeClr val="tx1"/>
            </a:solidFill>
          </a:endParaRPr>
        </a:p>
      </dgm:t>
    </dgm:pt>
    <dgm:pt modelId="{6E59AB03-6AAD-429F-AA80-D5C106F854CD}" type="parTrans" cxnId="{805EAA9F-126B-48E7-9CF3-6E891BB9ABEC}">
      <dgm:prSet/>
      <dgm:spPr/>
      <dgm:t>
        <a:bodyPr/>
        <a:lstStyle/>
        <a:p>
          <a:endParaRPr lang="fr-FR"/>
        </a:p>
      </dgm:t>
    </dgm:pt>
    <dgm:pt modelId="{D9074D1A-B6CF-4EB3-9C9B-9407B9B216F5}" type="sibTrans" cxnId="{805EAA9F-126B-48E7-9CF3-6E891BB9ABEC}">
      <dgm:prSet custT="1"/>
      <dgm:spPr/>
      <dgm:t>
        <a:bodyPr/>
        <a:lstStyle/>
        <a:p>
          <a:r>
            <a:rPr lang="fr-FR" sz="1050" dirty="0" smtClean="0">
              <a:solidFill>
                <a:schemeClr val="tx1"/>
              </a:solidFill>
            </a:rPr>
            <a:t> </a:t>
          </a:r>
          <a:endParaRPr lang="fr-FR" sz="1050" dirty="0">
            <a:solidFill>
              <a:schemeClr val="tx1"/>
            </a:solidFill>
          </a:endParaRPr>
        </a:p>
      </dgm:t>
    </dgm:pt>
    <dgm:pt modelId="{126E93D7-5679-4DE8-822F-2E6E40C9386A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2DA70C0A-CDF0-4F7F-A215-D9A3A9B11383}" type="parTrans" cxnId="{D4DA7160-4FA6-41D5-BC63-4C056EF162DE}">
      <dgm:prSet/>
      <dgm:spPr/>
      <dgm:t>
        <a:bodyPr/>
        <a:lstStyle/>
        <a:p>
          <a:endParaRPr lang="fr-FR"/>
        </a:p>
      </dgm:t>
    </dgm:pt>
    <dgm:pt modelId="{E077F114-8A1E-4C1C-9D3F-8DF1F54EB01F}" type="sibTrans" cxnId="{D4DA7160-4FA6-41D5-BC63-4C056EF162DE}">
      <dgm:prSet/>
      <dgm:spPr/>
      <dgm:t>
        <a:bodyPr/>
        <a:lstStyle/>
        <a:p>
          <a:endParaRPr lang="fr-FR"/>
        </a:p>
      </dgm:t>
    </dgm:pt>
    <dgm:pt modelId="{DF86D882-85D5-44E7-85E5-FC553263A58A}">
      <dgm:prSet phldrT="[Texte]"/>
      <dgm:spPr/>
      <dgm:t>
        <a:bodyPr/>
        <a:lstStyle/>
        <a:p>
          <a:endParaRPr lang="fr-FR" dirty="0"/>
        </a:p>
      </dgm:t>
    </dgm:pt>
    <dgm:pt modelId="{238338ED-6856-4D95-88CA-A3F80001786C}" type="parTrans" cxnId="{5F21C9B7-EBDB-4FE8-9E5C-B3EE12171846}">
      <dgm:prSet/>
      <dgm:spPr/>
      <dgm:t>
        <a:bodyPr/>
        <a:lstStyle/>
        <a:p>
          <a:endParaRPr lang="fr-FR"/>
        </a:p>
      </dgm:t>
    </dgm:pt>
    <dgm:pt modelId="{2B70027B-3BF1-49A3-BC96-1A89077B31F4}" type="sibTrans" cxnId="{5F21C9B7-EBDB-4FE8-9E5C-B3EE12171846}">
      <dgm:prSet/>
      <dgm:spPr/>
      <dgm:t>
        <a:bodyPr/>
        <a:lstStyle/>
        <a:p>
          <a:endParaRPr lang="fr-FR"/>
        </a:p>
      </dgm:t>
    </dgm:pt>
    <dgm:pt modelId="{F605D9CB-E813-43A0-BAF4-7320F2A9BB03}">
      <dgm:prSet phldrT="[Texte]" custT="1"/>
      <dgm:spPr/>
      <dgm:t>
        <a:bodyPr/>
        <a:lstStyle/>
        <a:p>
          <a:r>
            <a:rPr lang="fr-FR" sz="700" dirty="0" smtClean="0">
              <a:solidFill>
                <a:schemeClr val="tx1"/>
              </a:solidFill>
            </a:rPr>
            <a:t> </a:t>
          </a:r>
          <a:endParaRPr lang="fr-FR" sz="700" dirty="0">
            <a:solidFill>
              <a:schemeClr val="tx1"/>
            </a:solidFill>
          </a:endParaRPr>
        </a:p>
      </dgm:t>
    </dgm:pt>
    <dgm:pt modelId="{152E5AA8-1059-4226-86FE-EB9A13D43A0F}" type="sibTrans" cxnId="{2FCA33FC-294F-4FB3-B504-B75787641185}">
      <dgm:prSet custT="1"/>
      <dgm:spPr/>
      <dgm:t>
        <a:bodyPr/>
        <a:lstStyle/>
        <a:p>
          <a:r>
            <a:rPr lang="fr-FR" sz="1400" dirty="0" smtClean="0">
              <a:solidFill>
                <a:schemeClr val="bg1"/>
              </a:solidFill>
              <a:latin typeface="Walkway Bold" panose="00000400000000000000" pitchFamily="2" charset="0"/>
            </a:rPr>
            <a:t>7500 </a:t>
          </a:r>
          <a:r>
            <a:rPr lang="fr-FR" sz="1100" dirty="0" smtClean="0">
              <a:solidFill>
                <a:schemeClr val="bg1"/>
              </a:solidFill>
              <a:latin typeface="Walkway Bold" panose="00000400000000000000" pitchFamily="2" charset="0"/>
            </a:rPr>
            <a:t>km²</a:t>
          </a:r>
          <a:endParaRPr lang="fr-FR" sz="1400" dirty="0">
            <a:solidFill>
              <a:schemeClr val="bg1"/>
            </a:solidFill>
            <a:latin typeface="Walkway Bold" panose="00000400000000000000" pitchFamily="2" charset="0"/>
          </a:endParaRPr>
        </a:p>
      </dgm:t>
    </dgm:pt>
    <dgm:pt modelId="{2B562F6C-7BA3-4524-80D9-4E0D7B9757C4}" type="parTrans" cxnId="{2FCA33FC-294F-4FB3-B504-B75787641185}">
      <dgm:prSet/>
      <dgm:spPr/>
      <dgm:t>
        <a:bodyPr/>
        <a:lstStyle/>
        <a:p>
          <a:endParaRPr lang="fr-FR"/>
        </a:p>
      </dgm:t>
    </dgm:pt>
    <dgm:pt modelId="{39EF2605-D76D-45A4-A02B-67F5860619EC}" type="pres">
      <dgm:prSet presAssocID="{21608958-001F-4949-808D-D2BADE9C5A2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91526E2-19C6-4F02-900C-7CF3BAD4E6EE}" type="pres">
      <dgm:prSet presAssocID="{F605D9CB-E813-43A0-BAF4-7320F2A9BB03}" presName="composite" presStyleCnt="0"/>
      <dgm:spPr/>
    </dgm:pt>
    <dgm:pt modelId="{4D9CF3A2-0CF8-4C1F-A00E-625910D8B5AB}" type="pres">
      <dgm:prSet presAssocID="{F605D9CB-E813-43A0-BAF4-7320F2A9BB03}" presName="Parent1" presStyleLbl="node1" presStyleIdx="0" presStyleCnt="8" custScaleX="11114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F12EB-B29D-44C3-997F-8CD23665067C}" type="pres">
      <dgm:prSet presAssocID="{F605D9CB-E813-43A0-BAF4-7320F2A9BB0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115691-4E8F-4B4A-81B8-8112A2899CFC}" type="pres">
      <dgm:prSet presAssocID="{F605D9CB-E813-43A0-BAF4-7320F2A9BB03}" presName="BalanceSpacing" presStyleCnt="0"/>
      <dgm:spPr/>
    </dgm:pt>
    <dgm:pt modelId="{3EFE9ED7-A069-4993-B30E-CCD730FCFFB5}" type="pres">
      <dgm:prSet presAssocID="{F605D9CB-E813-43A0-BAF4-7320F2A9BB03}" presName="BalanceSpacing1" presStyleCnt="0"/>
      <dgm:spPr/>
    </dgm:pt>
    <dgm:pt modelId="{A0430F2A-8344-4EE2-A84C-C5322C062E00}" type="pres">
      <dgm:prSet presAssocID="{152E5AA8-1059-4226-86FE-EB9A13D43A0F}" presName="Accent1Text" presStyleLbl="node1" presStyleIdx="1" presStyleCnt="8"/>
      <dgm:spPr/>
      <dgm:t>
        <a:bodyPr/>
        <a:lstStyle/>
        <a:p>
          <a:endParaRPr lang="fr-FR"/>
        </a:p>
      </dgm:t>
    </dgm:pt>
    <dgm:pt modelId="{B00B51B9-A3A3-465D-9B17-841023001C91}" type="pres">
      <dgm:prSet presAssocID="{152E5AA8-1059-4226-86FE-EB9A13D43A0F}" presName="spaceBetweenRectangles" presStyleCnt="0"/>
      <dgm:spPr/>
    </dgm:pt>
    <dgm:pt modelId="{95C0C3B1-4CF0-4FBE-9B43-3D8759A3BFCE}" type="pres">
      <dgm:prSet presAssocID="{A53B3006-5CCB-48EC-A8EE-F5A8FF30C77D}" presName="composite" presStyleCnt="0"/>
      <dgm:spPr/>
    </dgm:pt>
    <dgm:pt modelId="{2A2D46D7-4B9F-4BB4-B5B5-2630D27225A3}" type="pres">
      <dgm:prSet presAssocID="{A53B3006-5CCB-48EC-A8EE-F5A8FF30C77D}" presName="Parent1" presStyleLbl="node1" presStyleIdx="2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7F260D-C566-41DD-B297-5B38AA521D25}" type="pres">
      <dgm:prSet presAssocID="{A53B3006-5CCB-48EC-A8EE-F5A8FF30C77D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03591949-950A-4F13-8874-9EE1E6573576}" type="pres">
      <dgm:prSet presAssocID="{A53B3006-5CCB-48EC-A8EE-F5A8FF30C77D}" presName="BalanceSpacing" presStyleCnt="0"/>
      <dgm:spPr/>
    </dgm:pt>
    <dgm:pt modelId="{2E7B9491-156E-4581-AFAD-DDB1594A04C9}" type="pres">
      <dgm:prSet presAssocID="{A53B3006-5CCB-48EC-A8EE-F5A8FF30C77D}" presName="BalanceSpacing1" presStyleCnt="0"/>
      <dgm:spPr/>
    </dgm:pt>
    <dgm:pt modelId="{AAA0E6D3-7BB5-4D80-B536-6ACB3687866E}" type="pres">
      <dgm:prSet presAssocID="{D9074D1A-B6CF-4EB3-9C9B-9407B9B216F5}" presName="Accent1Text" presStyleLbl="node1" presStyleIdx="3" presStyleCnt="8"/>
      <dgm:spPr/>
      <dgm:t>
        <a:bodyPr/>
        <a:lstStyle/>
        <a:p>
          <a:endParaRPr lang="fr-FR"/>
        </a:p>
      </dgm:t>
    </dgm:pt>
    <dgm:pt modelId="{A93813C8-DF4E-47BF-B061-BAAB3B7BAC1A}" type="pres">
      <dgm:prSet presAssocID="{D9074D1A-B6CF-4EB3-9C9B-9407B9B216F5}" presName="spaceBetweenRectangles" presStyleCnt="0"/>
      <dgm:spPr/>
    </dgm:pt>
    <dgm:pt modelId="{C596270B-6E87-42A1-B4D7-27AFA2A43656}" type="pres">
      <dgm:prSet presAssocID="{126E93D7-5679-4DE8-822F-2E6E40C9386A}" presName="composite" presStyleCnt="0"/>
      <dgm:spPr/>
    </dgm:pt>
    <dgm:pt modelId="{CC375B01-DBFA-49F8-9F62-D969D4274D1E}" type="pres">
      <dgm:prSet presAssocID="{126E93D7-5679-4DE8-822F-2E6E40C9386A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3F88A1-9094-4766-B593-4DEFB6D2A0BE}" type="pres">
      <dgm:prSet presAssocID="{126E93D7-5679-4DE8-822F-2E6E40C9386A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91CD0B-8776-4755-9124-64901E63AB3F}" type="pres">
      <dgm:prSet presAssocID="{126E93D7-5679-4DE8-822F-2E6E40C9386A}" presName="BalanceSpacing" presStyleCnt="0"/>
      <dgm:spPr/>
    </dgm:pt>
    <dgm:pt modelId="{784BD98C-90B6-4C70-84A0-3C4BC32B119A}" type="pres">
      <dgm:prSet presAssocID="{126E93D7-5679-4DE8-822F-2E6E40C9386A}" presName="BalanceSpacing1" presStyleCnt="0"/>
      <dgm:spPr/>
    </dgm:pt>
    <dgm:pt modelId="{9BCFD8B3-7587-40B8-81EE-CCA52B414678}" type="pres">
      <dgm:prSet presAssocID="{E077F114-8A1E-4C1C-9D3F-8DF1F54EB01F}" presName="Accent1Text" presStyleLbl="node1" presStyleIdx="5" presStyleCnt="8"/>
      <dgm:spPr/>
      <dgm:t>
        <a:bodyPr/>
        <a:lstStyle/>
        <a:p>
          <a:endParaRPr lang="fr-FR"/>
        </a:p>
      </dgm:t>
    </dgm:pt>
    <dgm:pt modelId="{702D296B-D16B-4B6E-8983-8A754AE54D6C}" type="pres">
      <dgm:prSet presAssocID="{E077F114-8A1E-4C1C-9D3F-8DF1F54EB01F}" presName="spaceBetweenRectangles" presStyleCnt="0"/>
      <dgm:spPr/>
    </dgm:pt>
    <dgm:pt modelId="{64C93DA1-521A-4A6E-AA40-E8A6F22205EC}" type="pres">
      <dgm:prSet presAssocID="{DF86D882-85D5-44E7-85E5-FC553263A58A}" presName="composite" presStyleCnt="0"/>
      <dgm:spPr/>
    </dgm:pt>
    <dgm:pt modelId="{09A5FD94-401F-4877-AE18-4DB5788D8EC6}" type="pres">
      <dgm:prSet presAssocID="{DF86D882-85D5-44E7-85E5-FC553263A58A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9C8D1B-5285-4A64-B8BC-B4053E0E5FE1}" type="pres">
      <dgm:prSet presAssocID="{DF86D882-85D5-44E7-85E5-FC553263A58A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1E95DF58-9576-4A17-AE2B-A40095C423FF}" type="pres">
      <dgm:prSet presAssocID="{DF86D882-85D5-44E7-85E5-FC553263A58A}" presName="BalanceSpacing" presStyleCnt="0"/>
      <dgm:spPr/>
    </dgm:pt>
    <dgm:pt modelId="{2EA3FE43-9FE7-49EF-8067-A54A97269343}" type="pres">
      <dgm:prSet presAssocID="{DF86D882-85D5-44E7-85E5-FC553263A58A}" presName="BalanceSpacing1" presStyleCnt="0"/>
      <dgm:spPr/>
    </dgm:pt>
    <dgm:pt modelId="{4F63C385-D7BB-4742-B1C9-5616DBE5AD85}" type="pres">
      <dgm:prSet presAssocID="{2B70027B-3BF1-49A3-BC96-1A89077B31F4}" presName="Accent1Text" presStyleLbl="node1" presStyleIdx="7" presStyleCnt="8"/>
      <dgm:spPr/>
      <dgm:t>
        <a:bodyPr/>
        <a:lstStyle/>
        <a:p>
          <a:endParaRPr lang="fr-FR"/>
        </a:p>
      </dgm:t>
    </dgm:pt>
  </dgm:ptLst>
  <dgm:cxnLst>
    <dgm:cxn modelId="{5F21C9B7-EBDB-4FE8-9E5C-B3EE12171846}" srcId="{21608958-001F-4949-808D-D2BADE9C5A20}" destId="{DF86D882-85D5-44E7-85E5-FC553263A58A}" srcOrd="3" destOrd="0" parTransId="{238338ED-6856-4D95-88CA-A3F80001786C}" sibTransId="{2B70027B-3BF1-49A3-BC96-1A89077B31F4}"/>
    <dgm:cxn modelId="{8C558F06-ADAB-4586-B920-77AD07D1AC11}" type="presOf" srcId="{E077F114-8A1E-4C1C-9D3F-8DF1F54EB01F}" destId="{9BCFD8B3-7587-40B8-81EE-CCA52B414678}" srcOrd="0" destOrd="0" presId="urn:microsoft.com/office/officeart/2008/layout/AlternatingHexagons"/>
    <dgm:cxn modelId="{805EAA9F-126B-48E7-9CF3-6E891BB9ABEC}" srcId="{21608958-001F-4949-808D-D2BADE9C5A20}" destId="{A53B3006-5CCB-48EC-A8EE-F5A8FF30C77D}" srcOrd="1" destOrd="0" parTransId="{6E59AB03-6AAD-429F-AA80-D5C106F854CD}" sibTransId="{D9074D1A-B6CF-4EB3-9C9B-9407B9B216F5}"/>
    <dgm:cxn modelId="{FC945484-EA7F-4B9B-8C33-8CBA0913A869}" type="presOf" srcId="{F605D9CB-E813-43A0-BAF4-7320F2A9BB03}" destId="{4D9CF3A2-0CF8-4C1F-A00E-625910D8B5AB}" srcOrd="0" destOrd="0" presId="urn:microsoft.com/office/officeart/2008/layout/AlternatingHexagons"/>
    <dgm:cxn modelId="{2FCA33FC-294F-4FB3-B504-B75787641185}" srcId="{21608958-001F-4949-808D-D2BADE9C5A20}" destId="{F605D9CB-E813-43A0-BAF4-7320F2A9BB03}" srcOrd="0" destOrd="0" parTransId="{2B562F6C-7BA3-4524-80D9-4E0D7B9757C4}" sibTransId="{152E5AA8-1059-4226-86FE-EB9A13D43A0F}"/>
    <dgm:cxn modelId="{0E160EC4-1BC6-4CD3-A1C1-71F230D6FD47}" type="presOf" srcId="{21608958-001F-4949-808D-D2BADE9C5A20}" destId="{39EF2605-D76D-45A4-A02B-67F5860619EC}" srcOrd="0" destOrd="0" presId="urn:microsoft.com/office/officeart/2008/layout/AlternatingHexagons"/>
    <dgm:cxn modelId="{8DAFD4E8-31D1-40F3-A5E7-773251634F32}" type="presOf" srcId="{2B70027B-3BF1-49A3-BC96-1A89077B31F4}" destId="{4F63C385-D7BB-4742-B1C9-5616DBE5AD85}" srcOrd="0" destOrd="0" presId="urn:microsoft.com/office/officeart/2008/layout/AlternatingHexagons"/>
    <dgm:cxn modelId="{9BE74BAA-5FC3-498E-B627-DB9925FDBE18}" type="presOf" srcId="{152E5AA8-1059-4226-86FE-EB9A13D43A0F}" destId="{A0430F2A-8344-4EE2-A84C-C5322C062E00}" srcOrd="0" destOrd="0" presId="urn:microsoft.com/office/officeart/2008/layout/AlternatingHexagons"/>
    <dgm:cxn modelId="{3D913EC1-68BA-464D-BF56-483069BD0719}" type="presOf" srcId="{126E93D7-5679-4DE8-822F-2E6E40C9386A}" destId="{CC375B01-DBFA-49F8-9F62-D969D4274D1E}" srcOrd="0" destOrd="0" presId="urn:microsoft.com/office/officeart/2008/layout/AlternatingHexagons"/>
    <dgm:cxn modelId="{D4DA7160-4FA6-41D5-BC63-4C056EF162DE}" srcId="{21608958-001F-4949-808D-D2BADE9C5A20}" destId="{126E93D7-5679-4DE8-822F-2E6E40C9386A}" srcOrd="2" destOrd="0" parTransId="{2DA70C0A-CDF0-4F7F-A215-D9A3A9B11383}" sibTransId="{E077F114-8A1E-4C1C-9D3F-8DF1F54EB01F}"/>
    <dgm:cxn modelId="{8D4CC08E-5959-4D2F-BF44-80A47631ADAC}" type="presOf" srcId="{D9074D1A-B6CF-4EB3-9C9B-9407B9B216F5}" destId="{AAA0E6D3-7BB5-4D80-B536-6ACB3687866E}" srcOrd="0" destOrd="0" presId="urn:microsoft.com/office/officeart/2008/layout/AlternatingHexagons"/>
    <dgm:cxn modelId="{2D2C8F65-6C44-401D-8A28-2A751482CDCB}" type="presOf" srcId="{A53B3006-5CCB-48EC-A8EE-F5A8FF30C77D}" destId="{2A2D46D7-4B9F-4BB4-B5B5-2630D27225A3}" srcOrd="0" destOrd="0" presId="urn:microsoft.com/office/officeart/2008/layout/AlternatingHexagons"/>
    <dgm:cxn modelId="{69CF4D64-09D6-4E2F-9359-1CDFED8CA08B}" type="presOf" srcId="{DF86D882-85D5-44E7-85E5-FC553263A58A}" destId="{09A5FD94-401F-4877-AE18-4DB5788D8EC6}" srcOrd="0" destOrd="0" presId="urn:microsoft.com/office/officeart/2008/layout/AlternatingHexagons"/>
    <dgm:cxn modelId="{6232556B-4470-4131-931C-328C674DDCDD}" type="presParOf" srcId="{39EF2605-D76D-45A4-A02B-67F5860619EC}" destId="{091526E2-19C6-4F02-900C-7CF3BAD4E6EE}" srcOrd="0" destOrd="0" presId="urn:microsoft.com/office/officeart/2008/layout/AlternatingHexagons"/>
    <dgm:cxn modelId="{EC9B7F1A-0BF8-4051-B887-5CDE824EC5C1}" type="presParOf" srcId="{091526E2-19C6-4F02-900C-7CF3BAD4E6EE}" destId="{4D9CF3A2-0CF8-4C1F-A00E-625910D8B5AB}" srcOrd="0" destOrd="0" presId="urn:microsoft.com/office/officeart/2008/layout/AlternatingHexagons"/>
    <dgm:cxn modelId="{7C8A24E0-84DB-4494-9238-3168C41A30BC}" type="presParOf" srcId="{091526E2-19C6-4F02-900C-7CF3BAD4E6EE}" destId="{155F12EB-B29D-44C3-997F-8CD23665067C}" srcOrd="1" destOrd="0" presId="urn:microsoft.com/office/officeart/2008/layout/AlternatingHexagons"/>
    <dgm:cxn modelId="{1FF42C5F-448F-4DCC-9C82-D5626F395CF8}" type="presParOf" srcId="{091526E2-19C6-4F02-900C-7CF3BAD4E6EE}" destId="{FB115691-4E8F-4B4A-81B8-8112A2899CFC}" srcOrd="2" destOrd="0" presId="urn:microsoft.com/office/officeart/2008/layout/AlternatingHexagons"/>
    <dgm:cxn modelId="{36247E44-8607-41AF-8E5C-4394DC73A3FE}" type="presParOf" srcId="{091526E2-19C6-4F02-900C-7CF3BAD4E6EE}" destId="{3EFE9ED7-A069-4993-B30E-CCD730FCFFB5}" srcOrd="3" destOrd="0" presId="urn:microsoft.com/office/officeart/2008/layout/AlternatingHexagons"/>
    <dgm:cxn modelId="{EF19970D-AA80-4C75-83C1-B0C2B88ED71B}" type="presParOf" srcId="{091526E2-19C6-4F02-900C-7CF3BAD4E6EE}" destId="{A0430F2A-8344-4EE2-A84C-C5322C062E00}" srcOrd="4" destOrd="0" presId="urn:microsoft.com/office/officeart/2008/layout/AlternatingHexagons"/>
    <dgm:cxn modelId="{814BB4F0-11BB-4192-A532-207B786BDAE3}" type="presParOf" srcId="{39EF2605-D76D-45A4-A02B-67F5860619EC}" destId="{B00B51B9-A3A3-465D-9B17-841023001C91}" srcOrd="1" destOrd="0" presId="urn:microsoft.com/office/officeart/2008/layout/AlternatingHexagons"/>
    <dgm:cxn modelId="{C2728B1A-5049-4161-AFC7-00E504358F6C}" type="presParOf" srcId="{39EF2605-D76D-45A4-A02B-67F5860619EC}" destId="{95C0C3B1-4CF0-4FBE-9B43-3D8759A3BFCE}" srcOrd="2" destOrd="0" presId="urn:microsoft.com/office/officeart/2008/layout/AlternatingHexagons"/>
    <dgm:cxn modelId="{9B827B1A-8521-4ECC-926E-FEFB9E4769C5}" type="presParOf" srcId="{95C0C3B1-4CF0-4FBE-9B43-3D8759A3BFCE}" destId="{2A2D46D7-4B9F-4BB4-B5B5-2630D27225A3}" srcOrd="0" destOrd="0" presId="urn:microsoft.com/office/officeart/2008/layout/AlternatingHexagons"/>
    <dgm:cxn modelId="{F77A0983-041A-4F30-99BB-E868F1C8C44C}" type="presParOf" srcId="{95C0C3B1-4CF0-4FBE-9B43-3D8759A3BFCE}" destId="{F77F260D-C566-41DD-B297-5B38AA521D25}" srcOrd="1" destOrd="0" presId="urn:microsoft.com/office/officeart/2008/layout/AlternatingHexagons"/>
    <dgm:cxn modelId="{CDFE9C74-C258-4E51-8B24-A69410EE549A}" type="presParOf" srcId="{95C0C3B1-4CF0-4FBE-9B43-3D8759A3BFCE}" destId="{03591949-950A-4F13-8874-9EE1E6573576}" srcOrd="2" destOrd="0" presId="urn:microsoft.com/office/officeart/2008/layout/AlternatingHexagons"/>
    <dgm:cxn modelId="{95315D84-4B1E-41CF-86CB-50888C1F3E61}" type="presParOf" srcId="{95C0C3B1-4CF0-4FBE-9B43-3D8759A3BFCE}" destId="{2E7B9491-156E-4581-AFAD-DDB1594A04C9}" srcOrd="3" destOrd="0" presId="urn:microsoft.com/office/officeart/2008/layout/AlternatingHexagons"/>
    <dgm:cxn modelId="{7852E226-6078-43C7-8B3D-54091D8DFA50}" type="presParOf" srcId="{95C0C3B1-4CF0-4FBE-9B43-3D8759A3BFCE}" destId="{AAA0E6D3-7BB5-4D80-B536-6ACB3687866E}" srcOrd="4" destOrd="0" presId="urn:microsoft.com/office/officeart/2008/layout/AlternatingHexagons"/>
    <dgm:cxn modelId="{EC2E81A1-69C4-4627-A89B-7FAF8E470C6B}" type="presParOf" srcId="{39EF2605-D76D-45A4-A02B-67F5860619EC}" destId="{A93813C8-DF4E-47BF-B061-BAAB3B7BAC1A}" srcOrd="3" destOrd="0" presId="urn:microsoft.com/office/officeart/2008/layout/AlternatingHexagons"/>
    <dgm:cxn modelId="{59422FAB-CC2C-4891-B993-43970BC4FB76}" type="presParOf" srcId="{39EF2605-D76D-45A4-A02B-67F5860619EC}" destId="{C596270B-6E87-42A1-B4D7-27AFA2A43656}" srcOrd="4" destOrd="0" presId="urn:microsoft.com/office/officeart/2008/layout/AlternatingHexagons"/>
    <dgm:cxn modelId="{BC99C03A-90B5-4B21-9782-CDC48F2E9871}" type="presParOf" srcId="{C596270B-6E87-42A1-B4D7-27AFA2A43656}" destId="{CC375B01-DBFA-49F8-9F62-D969D4274D1E}" srcOrd="0" destOrd="0" presId="urn:microsoft.com/office/officeart/2008/layout/AlternatingHexagons"/>
    <dgm:cxn modelId="{D86B5B8A-EDB4-4351-AD03-2865B5270DDA}" type="presParOf" srcId="{C596270B-6E87-42A1-B4D7-27AFA2A43656}" destId="{AB3F88A1-9094-4766-B593-4DEFB6D2A0BE}" srcOrd="1" destOrd="0" presId="urn:microsoft.com/office/officeart/2008/layout/AlternatingHexagons"/>
    <dgm:cxn modelId="{81A6004B-C1C5-44FE-BB86-7C414273ACF5}" type="presParOf" srcId="{C596270B-6E87-42A1-B4D7-27AFA2A43656}" destId="{6A91CD0B-8776-4755-9124-64901E63AB3F}" srcOrd="2" destOrd="0" presId="urn:microsoft.com/office/officeart/2008/layout/AlternatingHexagons"/>
    <dgm:cxn modelId="{F61E707A-A6EE-42DA-909A-880885451FEF}" type="presParOf" srcId="{C596270B-6E87-42A1-B4D7-27AFA2A43656}" destId="{784BD98C-90B6-4C70-84A0-3C4BC32B119A}" srcOrd="3" destOrd="0" presId="urn:microsoft.com/office/officeart/2008/layout/AlternatingHexagons"/>
    <dgm:cxn modelId="{0AB1EA0A-B876-488B-99A2-14B0F6E761EF}" type="presParOf" srcId="{C596270B-6E87-42A1-B4D7-27AFA2A43656}" destId="{9BCFD8B3-7587-40B8-81EE-CCA52B414678}" srcOrd="4" destOrd="0" presId="urn:microsoft.com/office/officeart/2008/layout/AlternatingHexagons"/>
    <dgm:cxn modelId="{B1DFB04F-C53A-4B36-99C9-3BFC4D616EF5}" type="presParOf" srcId="{39EF2605-D76D-45A4-A02B-67F5860619EC}" destId="{702D296B-D16B-4B6E-8983-8A754AE54D6C}" srcOrd="5" destOrd="0" presId="urn:microsoft.com/office/officeart/2008/layout/AlternatingHexagons"/>
    <dgm:cxn modelId="{E2464697-85ED-4362-8C6B-4259E8440F67}" type="presParOf" srcId="{39EF2605-D76D-45A4-A02B-67F5860619EC}" destId="{64C93DA1-521A-4A6E-AA40-E8A6F22205EC}" srcOrd="6" destOrd="0" presId="urn:microsoft.com/office/officeart/2008/layout/AlternatingHexagons"/>
    <dgm:cxn modelId="{0B1143B8-867C-4C87-95D7-C4E2C390229A}" type="presParOf" srcId="{64C93DA1-521A-4A6E-AA40-E8A6F22205EC}" destId="{09A5FD94-401F-4877-AE18-4DB5788D8EC6}" srcOrd="0" destOrd="0" presId="urn:microsoft.com/office/officeart/2008/layout/AlternatingHexagons"/>
    <dgm:cxn modelId="{24F34C5E-0D4A-4AAB-B336-1729DCE6815D}" type="presParOf" srcId="{64C93DA1-521A-4A6E-AA40-E8A6F22205EC}" destId="{249C8D1B-5285-4A64-B8BC-B4053E0E5FE1}" srcOrd="1" destOrd="0" presId="urn:microsoft.com/office/officeart/2008/layout/AlternatingHexagons"/>
    <dgm:cxn modelId="{85735BA9-2D94-4BDB-9DC1-51BB183AE09C}" type="presParOf" srcId="{64C93DA1-521A-4A6E-AA40-E8A6F22205EC}" destId="{1E95DF58-9576-4A17-AE2B-A40095C423FF}" srcOrd="2" destOrd="0" presId="urn:microsoft.com/office/officeart/2008/layout/AlternatingHexagons"/>
    <dgm:cxn modelId="{FDCB7982-F7DC-4D3F-A7F3-8F9504A287FF}" type="presParOf" srcId="{64C93DA1-521A-4A6E-AA40-E8A6F22205EC}" destId="{2EA3FE43-9FE7-49EF-8067-A54A97269343}" srcOrd="3" destOrd="0" presId="urn:microsoft.com/office/officeart/2008/layout/AlternatingHexagons"/>
    <dgm:cxn modelId="{F6023428-AC09-4401-96CB-2C10B7F0771C}" type="presParOf" srcId="{64C93DA1-521A-4A6E-AA40-E8A6F22205EC}" destId="{4F63C385-D7BB-4742-B1C9-5616DBE5AD8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608958-001F-4949-808D-D2BADE9C5A2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605D9CB-E813-43A0-BAF4-7320F2A9BB03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2B562F6C-7BA3-4524-80D9-4E0D7B9757C4}" type="parTrans" cxnId="{2FCA33FC-294F-4FB3-B504-B75787641185}">
      <dgm:prSet/>
      <dgm:spPr/>
      <dgm:t>
        <a:bodyPr/>
        <a:lstStyle/>
        <a:p>
          <a:endParaRPr lang="fr-FR"/>
        </a:p>
      </dgm:t>
    </dgm:pt>
    <dgm:pt modelId="{152E5AA8-1059-4226-86FE-EB9A13D43A0F}" type="sibTrans" cxnId="{2FCA33FC-294F-4FB3-B504-B75787641185}">
      <dgm:prSet/>
      <dgm:spPr/>
      <dgm:t>
        <a:bodyPr/>
        <a:lstStyle/>
        <a:p>
          <a:endParaRPr lang="fr-FR"/>
        </a:p>
      </dgm:t>
    </dgm:pt>
    <dgm:pt modelId="{A53B3006-5CCB-48EC-A8EE-F5A8FF30C77D}">
      <dgm:prSet phldrT="[Texte]"/>
      <dgm:spPr/>
      <dgm:t>
        <a:bodyPr/>
        <a:lstStyle/>
        <a:p>
          <a:endParaRPr lang="fr-FR" dirty="0"/>
        </a:p>
      </dgm:t>
    </dgm:pt>
    <dgm:pt modelId="{6E59AB03-6AAD-429F-AA80-D5C106F854CD}" type="parTrans" cxnId="{805EAA9F-126B-48E7-9CF3-6E891BB9ABEC}">
      <dgm:prSet/>
      <dgm:spPr/>
      <dgm:t>
        <a:bodyPr/>
        <a:lstStyle/>
        <a:p>
          <a:endParaRPr lang="fr-FR"/>
        </a:p>
      </dgm:t>
    </dgm:pt>
    <dgm:pt modelId="{D9074D1A-B6CF-4EB3-9C9B-9407B9B216F5}" type="sibTrans" cxnId="{805EAA9F-126B-48E7-9CF3-6E891BB9ABEC}">
      <dgm:prSet/>
      <dgm:spPr/>
      <dgm:t>
        <a:bodyPr/>
        <a:lstStyle/>
        <a:p>
          <a:endParaRPr lang="fr-FR"/>
        </a:p>
      </dgm:t>
    </dgm:pt>
    <dgm:pt modelId="{126E93D7-5679-4DE8-822F-2E6E40C9386A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2DA70C0A-CDF0-4F7F-A215-D9A3A9B11383}" type="parTrans" cxnId="{D4DA7160-4FA6-41D5-BC63-4C056EF162DE}">
      <dgm:prSet/>
      <dgm:spPr/>
      <dgm:t>
        <a:bodyPr/>
        <a:lstStyle/>
        <a:p>
          <a:endParaRPr lang="fr-FR"/>
        </a:p>
      </dgm:t>
    </dgm:pt>
    <dgm:pt modelId="{E077F114-8A1E-4C1C-9D3F-8DF1F54EB01F}" type="sibTrans" cxnId="{D4DA7160-4FA6-41D5-BC63-4C056EF162DE}">
      <dgm:prSet/>
      <dgm:spPr/>
      <dgm:t>
        <a:bodyPr/>
        <a:lstStyle/>
        <a:p>
          <a:endParaRPr lang="fr-FR"/>
        </a:p>
      </dgm:t>
    </dgm:pt>
    <dgm:pt modelId="{DF86D882-85D5-44E7-85E5-FC553263A58A}">
      <dgm:prSet phldrT="[Texte]"/>
      <dgm:spPr/>
      <dgm:t>
        <a:bodyPr/>
        <a:lstStyle/>
        <a:p>
          <a:endParaRPr lang="fr-FR" dirty="0"/>
        </a:p>
      </dgm:t>
    </dgm:pt>
    <dgm:pt modelId="{238338ED-6856-4D95-88CA-A3F80001786C}" type="parTrans" cxnId="{5F21C9B7-EBDB-4FE8-9E5C-B3EE12171846}">
      <dgm:prSet/>
      <dgm:spPr/>
      <dgm:t>
        <a:bodyPr/>
        <a:lstStyle/>
        <a:p>
          <a:endParaRPr lang="fr-FR"/>
        </a:p>
      </dgm:t>
    </dgm:pt>
    <dgm:pt modelId="{2B70027B-3BF1-49A3-BC96-1A89077B31F4}" type="sibTrans" cxnId="{5F21C9B7-EBDB-4FE8-9E5C-B3EE12171846}">
      <dgm:prSet/>
      <dgm:spPr/>
      <dgm:t>
        <a:bodyPr/>
        <a:lstStyle/>
        <a:p>
          <a:endParaRPr lang="fr-FR"/>
        </a:p>
      </dgm:t>
    </dgm:pt>
    <dgm:pt modelId="{39EF2605-D76D-45A4-A02B-67F5860619EC}" type="pres">
      <dgm:prSet presAssocID="{21608958-001F-4949-808D-D2BADE9C5A2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91526E2-19C6-4F02-900C-7CF3BAD4E6EE}" type="pres">
      <dgm:prSet presAssocID="{F605D9CB-E813-43A0-BAF4-7320F2A9BB03}" presName="composite" presStyleCnt="0"/>
      <dgm:spPr/>
    </dgm:pt>
    <dgm:pt modelId="{4D9CF3A2-0CF8-4C1F-A00E-625910D8B5AB}" type="pres">
      <dgm:prSet presAssocID="{F605D9CB-E813-43A0-BAF4-7320F2A9BB03}" presName="Parent1" presStyleLbl="node1" presStyleIdx="0" presStyleCnt="8" custScaleX="1234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F12EB-B29D-44C3-997F-8CD23665067C}" type="pres">
      <dgm:prSet presAssocID="{F605D9CB-E813-43A0-BAF4-7320F2A9BB0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115691-4E8F-4B4A-81B8-8112A2899CFC}" type="pres">
      <dgm:prSet presAssocID="{F605D9CB-E813-43A0-BAF4-7320F2A9BB03}" presName="BalanceSpacing" presStyleCnt="0"/>
      <dgm:spPr/>
    </dgm:pt>
    <dgm:pt modelId="{3EFE9ED7-A069-4993-B30E-CCD730FCFFB5}" type="pres">
      <dgm:prSet presAssocID="{F605D9CB-E813-43A0-BAF4-7320F2A9BB03}" presName="BalanceSpacing1" presStyleCnt="0"/>
      <dgm:spPr/>
    </dgm:pt>
    <dgm:pt modelId="{A0430F2A-8344-4EE2-A84C-C5322C062E00}" type="pres">
      <dgm:prSet presAssocID="{152E5AA8-1059-4226-86FE-EB9A13D43A0F}" presName="Accent1Text" presStyleLbl="node1" presStyleIdx="1" presStyleCnt="8"/>
      <dgm:spPr/>
      <dgm:t>
        <a:bodyPr/>
        <a:lstStyle/>
        <a:p>
          <a:endParaRPr lang="fr-FR"/>
        </a:p>
      </dgm:t>
    </dgm:pt>
    <dgm:pt modelId="{B00B51B9-A3A3-465D-9B17-841023001C91}" type="pres">
      <dgm:prSet presAssocID="{152E5AA8-1059-4226-86FE-EB9A13D43A0F}" presName="spaceBetweenRectangles" presStyleCnt="0"/>
      <dgm:spPr/>
    </dgm:pt>
    <dgm:pt modelId="{95C0C3B1-4CF0-4FBE-9B43-3D8759A3BFCE}" type="pres">
      <dgm:prSet presAssocID="{A53B3006-5CCB-48EC-A8EE-F5A8FF30C77D}" presName="composite" presStyleCnt="0"/>
      <dgm:spPr/>
    </dgm:pt>
    <dgm:pt modelId="{2A2D46D7-4B9F-4BB4-B5B5-2630D27225A3}" type="pres">
      <dgm:prSet presAssocID="{A53B3006-5CCB-48EC-A8EE-F5A8FF30C77D}" presName="Parent1" presStyleLbl="node1" presStyleIdx="2" presStyleCnt="8" custScaleX="1119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7F260D-C566-41DD-B297-5B38AA521D25}" type="pres">
      <dgm:prSet presAssocID="{A53B3006-5CCB-48EC-A8EE-F5A8FF30C77D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03591949-950A-4F13-8874-9EE1E6573576}" type="pres">
      <dgm:prSet presAssocID="{A53B3006-5CCB-48EC-A8EE-F5A8FF30C77D}" presName="BalanceSpacing" presStyleCnt="0"/>
      <dgm:spPr/>
    </dgm:pt>
    <dgm:pt modelId="{2E7B9491-156E-4581-AFAD-DDB1594A04C9}" type="pres">
      <dgm:prSet presAssocID="{A53B3006-5CCB-48EC-A8EE-F5A8FF30C77D}" presName="BalanceSpacing1" presStyleCnt="0"/>
      <dgm:spPr/>
    </dgm:pt>
    <dgm:pt modelId="{AAA0E6D3-7BB5-4D80-B536-6ACB3687866E}" type="pres">
      <dgm:prSet presAssocID="{D9074D1A-B6CF-4EB3-9C9B-9407B9B216F5}" presName="Accent1Text" presStyleLbl="node1" presStyleIdx="3" presStyleCnt="8" custScaleX="101789" custScaleY="105341"/>
      <dgm:spPr/>
      <dgm:t>
        <a:bodyPr/>
        <a:lstStyle/>
        <a:p>
          <a:endParaRPr lang="fr-FR"/>
        </a:p>
      </dgm:t>
    </dgm:pt>
    <dgm:pt modelId="{A93813C8-DF4E-47BF-B061-BAAB3B7BAC1A}" type="pres">
      <dgm:prSet presAssocID="{D9074D1A-B6CF-4EB3-9C9B-9407B9B216F5}" presName="spaceBetweenRectangles" presStyleCnt="0"/>
      <dgm:spPr/>
    </dgm:pt>
    <dgm:pt modelId="{C596270B-6E87-42A1-B4D7-27AFA2A43656}" type="pres">
      <dgm:prSet presAssocID="{126E93D7-5679-4DE8-822F-2E6E40C9386A}" presName="composite" presStyleCnt="0"/>
      <dgm:spPr/>
    </dgm:pt>
    <dgm:pt modelId="{CC375B01-DBFA-49F8-9F62-D969D4274D1E}" type="pres">
      <dgm:prSet presAssocID="{126E93D7-5679-4DE8-822F-2E6E40C9386A}" presName="Parent1" presStyleLbl="node1" presStyleIdx="4" presStyleCnt="8" custScaleX="11095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3F88A1-9094-4766-B593-4DEFB6D2A0BE}" type="pres">
      <dgm:prSet presAssocID="{126E93D7-5679-4DE8-822F-2E6E40C9386A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91CD0B-8776-4755-9124-64901E63AB3F}" type="pres">
      <dgm:prSet presAssocID="{126E93D7-5679-4DE8-822F-2E6E40C9386A}" presName="BalanceSpacing" presStyleCnt="0"/>
      <dgm:spPr/>
    </dgm:pt>
    <dgm:pt modelId="{784BD98C-90B6-4C70-84A0-3C4BC32B119A}" type="pres">
      <dgm:prSet presAssocID="{126E93D7-5679-4DE8-822F-2E6E40C9386A}" presName="BalanceSpacing1" presStyleCnt="0"/>
      <dgm:spPr/>
    </dgm:pt>
    <dgm:pt modelId="{9BCFD8B3-7587-40B8-81EE-CCA52B414678}" type="pres">
      <dgm:prSet presAssocID="{E077F114-8A1E-4C1C-9D3F-8DF1F54EB01F}" presName="Accent1Text" presStyleLbl="node1" presStyleIdx="5" presStyleCnt="8" custScaleX="106651"/>
      <dgm:spPr/>
      <dgm:t>
        <a:bodyPr/>
        <a:lstStyle/>
        <a:p>
          <a:endParaRPr lang="fr-FR"/>
        </a:p>
      </dgm:t>
    </dgm:pt>
    <dgm:pt modelId="{702D296B-D16B-4B6E-8983-8A754AE54D6C}" type="pres">
      <dgm:prSet presAssocID="{E077F114-8A1E-4C1C-9D3F-8DF1F54EB01F}" presName="spaceBetweenRectangles" presStyleCnt="0"/>
      <dgm:spPr/>
    </dgm:pt>
    <dgm:pt modelId="{64C93DA1-521A-4A6E-AA40-E8A6F22205EC}" type="pres">
      <dgm:prSet presAssocID="{DF86D882-85D5-44E7-85E5-FC553263A58A}" presName="composite" presStyleCnt="0"/>
      <dgm:spPr/>
    </dgm:pt>
    <dgm:pt modelId="{09A5FD94-401F-4877-AE18-4DB5788D8EC6}" type="pres">
      <dgm:prSet presAssocID="{DF86D882-85D5-44E7-85E5-FC553263A58A}" presName="Parent1" presStyleLbl="node1" presStyleIdx="6" presStyleCnt="8" custScaleX="1111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9C8D1B-5285-4A64-B8BC-B4053E0E5FE1}" type="pres">
      <dgm:prSet presAssocID="{DF86D882-85D5-44E7-85E5-FC553263A58A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1E95DF58-9576-4A17-AE2B-A40095C423FF}" type="pres">
      <dgm:prSet presAssocID="{DF86D882-85D5-44E7-85E5-FC553263A58A}" presName="BalanceSpacing" presStyleCnt="0"/>
      <dgm:spPr/>
    </dgm:pt>
    <dgm:pt modelId="{2EA3FE43-9FE7-49EF-8067-A54A97269343}" type="pres">
      <dgm:prSet presAssocID="{DF86D882-85D5-44E7-85E5-FC553263A58A}" presName="BalanceSpacing1" presStyleCnt="0"/>
      <dgm:spPr/>
    </dgm:pt>
    <dgm:pt modelId="{4F63C385-D7BB-4742-B1C9-5616DBE5AD85}" type="pres">
      <dgm:prSet presAssocID="{2B70027B-3BF1-49A3-BC96-1A89077B31F4}" presName="Accent1Text" presStyleLbl="node1" presStyleIdx="7" presStyleCnt="8"/>
      <dgm:spPr/>
      <dgm:t>
        <a:bodyPr/>
        <a:lstStyle/>
        <a:p>
          <a:endParaRPr lang="fr-FR"/>
        </a:p>
      </dgm:t>
    </dgm:pt>
  </dgm:ptLst>
  <dgm:cxnLst>
    <dgm:cxn modelId="{5F21C9B7-EBDB-4FE8-9E5C-B3EE12171846}" srcId="{21608958-001F-4949-808D-D2BADE9C5A20}" destId="{DF86D882-85D5-44E7-85E5-FC553263A58A}" srcOrd="3" destOrd="0" parTransId="{238338ED-6856-4D95-88CA-A3F80001786C}" sibTransId="{2B70027B-3BF1-49A3-BC96-1A89077B31F4}"/>
    <dgm:cxn modelId="{8C558F06-ADAB-4586-B920-77AD07D1AC11}" type="presOf" srcId="{E077F114-8A1E-4C1C-9D3F-8DF1F54EB01F}" destId="{9BCFD8B3-7587-40B8-81EE-CCA52B414678}" srcOrd="0" destOrd="0" presId="urn:microsoft.com/office/officeart/2008/layout/AlternatingHexagons"/>
    <dgm:cxn modelId="{805EAA9F-126B-48E7-9CF3-6E891BB9ABEC}" srcId="{21608958-001F-4949-808D-D2BADE9C5A20}" destId="{A53B3006-5CCB-48EC-A8EE-F5A8FF30C77D}" srcOrd="1" destOrd="0" parTransId="{6E59AB03-6AAD-429F-AA80-D5C106F854CD}" sibTransId="{D9074D1A-B6CF-4EB3-9C9B-9407B9B216F5}"/>
    <dgm:cxn modelId="{FC945484-EA7F-4B9B-8C33-8CBA0913A869}" type="presOf" srcId="{F605D9CB-E813-43A0-BAF4-7320F2A9BB03}" destId="{4D9CF3A2-0CF8-4C1F-A00E-625910D8B5AB}" srcOrd="0" destOrd="0" presId="urn:microsoft.com/office/officeart/2008/layout/AlternatingHexagons"/>
    <dgm:cxn modelId="{2FCA33FC-294F-4FB3-B504-B75787641185}" srcId="{21608958-001F-4949-808D-D2BADE9C5A20}" destId="{F605D9CB-E813-43A0-BAF4-7320F2A9BB03}" srcOrd="0" destOrd="0" parTransId="{2B562F6C-7BA3-4524-80D9-4E0D7B9757C4}" sibTransId="{152E5AA8-1059-4226-86FE-EB9A13D43A0F}"/>
    <dgm:cxn modelId="{0E160EC4-1BC6-4CD3-A1C1-71F230D6FD47}" type="presOf" srcId="{21608958-001F-4949-808D-D2BADE9C5A20}" destId="{39EF2605-D76D-45A4-A02B-67F5860619EC}" srcOrd="0" destOrd="0" presId="urn:microsoft.com/office/officeart/2008/layout/AlternatingHexagons"/>
    <dgm:cxn modelId="{8DAFD4E8-31D1-40F3-A5E7-773251634F32}" type="presOf" srcId="{2B70027B-3BF1-49A3-BC96-1A89077B31F4}" destId="{4F63C385-D7BB-4742-B1C9-5616DBE5AD85}" srcOrd="0" destOrd="0" presId="urn:microsoft.com/office/officeart/2008/layout/AlternatingHexagons"/>
    <dgm:cxn modelId="{9BE74BAA-5FC3-498E-B627-DB9925FDBE18}" type="presOf" srcId="{152E5AA8-1059-4226-86FE-EB9A13D43A0F}" destId="{A0430F2A-8344-4EE2-A84C-C5322C062E00}" srcOrd="0" destOrd="0" presId="urn:microsoft.com/office/officeart/2008/layout/AlternatingHexagons"/>
    <dgm:cxn modelId="{3D913EC1-68BA-464D-BF56-483069BD0719}" type="presOf" srcId="{126E93D7-5679-4DE8-822F-2E6E40C9386A}" destId="{CC375B01-DBFA-49F8-9F62-D969D4274D1E}" srcOrd="0" destOrd="0" presId="urn:microsoft.com/office/officeart/2008/layout/AlternatingHexagons"/>
    <dgm:cxn modelId="{D4DA7160-4FA6-41D5-BC63-4C056EF162DE}" srcId="{21608958-001F-4949-808D-D2BADE9C5A20}" destId="{126E93D7-5679-4DE8-822F-2E6E40C9386A}" srcOrd="2" destOrd="0" parTransId="{2DA70C0A-CDF0-4F7F-A215-D9A3A9B11383}" sibTransId="{E077F114-8A1E-4C1C-9D3F-8DF1F54EB01F}"/>
    <dgm:cxn modelId="{8D4CC08E-5959-4D2F-BF44-80A47631ADAC}" type="presOf" srcId="{D9074D1A-B6CF-4EB3-9C9B-9407B9B216F5}" destId="{AAA0E6D3-7BB5-4D80-B536-6ACB3687866E}" srcOrd="0" destOrd="0" presId="urn:microsoft.com/office/officeart/2008/layout/AlternatingHexagons"/>
    <dgm:cxn modelId="{2D2C8F65-6C44-401D-8A28-2A751482CDCB}" type="presOf" srcId="{A53B3006-5CCB-48EC-A8EE-F5A8FF30C77D}" destId="{2A2D46D7-4B9F-4BB4-B5B5-2630D27225A3}" srcOrd="0" destOrd="0" presId="urn:microsoft.com/office/officeart/2008/layout/AlternatingHexagons"/>
    <dgm:cxn modelId="{69CF4D64-09D6-4E2F-9359-1CDFED8CA08B}" type="presOf" srcId="{DF86D882-85D5-44E7-85E5-FC553263A58A}" destId="{09A5FD94-401F-4877-AE18-4DB5788D8EC6}" srcOrd="0" destOrd="0" presId="urn:microsoft.com/office/officeart/2008/layout/AlternatingHexagons"/>
    <dgm:cxn modelId="{6232556B-4470-4131-931C-328C674DDCDD}" type="presParOf" srcId="{39EF2605-D76D-45A4-A02B-67F5860619EC}" destId="{091526E2-19C6-4F02-900C-7CF3BAD4E6EE}" srcOrd="0" destOrd="0" presId="urn:microsoft.com/office/officeart/2008/layout/AlternatingHexagons"/>
    <dgm:cxn modelId="{EC9B7F1A-0BF8-4051-B887-5CDE824EC5C1}" type="presParOf" srcId="{091526E2-19C6-4F02-900C-7CF3BAD4E6EE}" destId="{4D9CF3A2-0CF8-4C1F-A00E-625910D8B5AB}" srcOrd="0" destOrd="0" presId="urn:microsoft.com/office/officeart/2008/layout/AlternatingHexagons"/>
    <dgm:cxn modelId="{7C8A24E0-84DB-4494-9238-3168C41A30BC}" type="presParOf" srcId="{091526E2-19C6-4F02-900C-7CF3BAD4E6EE}" destId="{155F12EB-B29D-44C3-997F-8CD23665067C}" srcOrd="1" destOrd="0" presId="urn:microsoft.com/office/officeart/2008/layout/AlternatingHexagons"/>
    <dgm:cxn modelId="{1FF42C5F-448F-4DCC-9C82-D5626F395CF8}" type="presParOf" srcId="{091526E2-19C6-4F02-900C-7CF3BAD4E6EE}" destId="{FB115691-4E8F-4B4A-81B8-8112A2899CFC}" srcOrd="2" destOrd="0" presId="urn:microsoft.com/office/officeart/2008/layout/AlternatingHexagons"/>
    <dgm:cxn modelId="{36247E44-8607-41AF-8E5C-4394DC73A3FE}" type="presParOf" srcId="{091526E2-19C6-4F02-900C-7CF3BAD4E6EE}" destId="{3EFE9ED7-A069-4993-B30E-CCD730FCFFB5}" srcOrd="3" destOrd="0" presId="urn:microsoft.com/office/officeart/2008/layout/AlternatingHexagons"/>
    <dgm:cxn modelId="{EF19970D-AA80-4C75-83C1-B0C2B88ED71B}" type="presParOf" srcId="{091526E2-19C6-4F02-900C-7CF3BAD4E6EE}" destId="{A0430F2A-8344-4EE2-A84C-C5322C062E00}" srcOrd="4" destOrd="0" presId="urn:microsoft.com/office/officeart/2008/layout/AlternatingHexagons"/>
    <dgm:cxn modelId="{814BB4F0-11BB-4192-A532-207B786BDAE3}" type="presParOf" srcId="{39EF2605-D76D-45A4-A02B-67F5860619EC}" destId="{B00B51B9-A3A3-465D-9B17-841023001C91}" srcOrd="1" destOrd="0" presId="urn:microsoft.com/office/officeart/2008/layout/AlternatingHexagons"/>
    <dgm:cxn modelId="{C2728B1A-5049-4161-AFC7-00E504358F6C}" type="presParOf" srcId="{39EF2605-D76D-45A4-A02B-67F5860619EC}" destId="{95C0C3B1-4CF0-4FBE-9B43-3D8759A3BFCE}" srcOrd="2" destOrd="0" presId="urn:microsoft.com/office/officeart/2008/layout/AlternatingHexagons"/>
    <dgm:cxn modelId="{9B827B1A-8521-4ECC-926E-FEFB9E4769C5}" type="presParOf" srcId="{95C0C3B1-4CF0-4FBE-9B43-3D8759A3BFCE}" destId="{2A2D46D7-4B9F-4BB4-B5B5-2630D27225A3}" srcOrd="0" destOrd="0" presId="urn:microsoft.com/office/officeart/2008/layout/AlternatingHexagons"/>
    <dgm:cxn modelId="{F77A0983-041A-4F30-99BB-E868F1C8C44C}" type="presParOf" srcId="{95C0C3B1-4CF0-4FBE-9B43-3D8759A3BFCE}" destId="{F77F260D-C566-41DD-B297-5B38AA521D25}" srcOrd="1" destOrd="0" presId="urn:microsoft.com/office/officeart/2008/layout/AlternatingHexagons"/>
    <dgm:cxn modelId="{CDFE9C74-C258-4E51-8B24-A69410EE549A}" type="presParOf" srcId="{95C0C3B1-4CF0-4FBE-9B43-3D8759A3BFCE}" destId="{03591949-950A-4F13-8874-9EE1E6573576}" srcOrd="2" destOrd="0" presId="urn:microsoft.com/office/officeart/2008/layout/AlternatingHexagons"/>
    <dgm:cxn modelId="{95315D84-4B1E-41CF-86CB-50888C1F3E61}" type="presParOf" srcId="{95C0C3B1-4CF0-4FBE-9B43-3D8759A3BFCE}" destId="{2E7B9491-156E-4581-AFAD-DDB1594A04C9}" srcOrd="3" destOrd="0" presId="urn:microsoft.com/office/officeart/2008/layout/AlternatingHexagons"/>
    <dgm:cxn modelId="{7852E226-6078-43C7-8B3D-54091D8DFA50}" type="presParOf" srcId="{95C0C3B1-4CF0-4FBE-9B43-3D8759A3BFCE}" destId="{AAA0E6D3-7BB5-4D80-B536-6ACB3687866E}" srcOrd="4" destOrd="0" presId="urn:microsoft.com/office/officeart/2008/layout/AlternatingHexagons"/>
    <dgm:cxn modelId="{EC2E81A1-69C4-4627-A89B-7FAF8E470C6B}" type="presParOf" srcId="{39EF2605-D76D-45A4-A02B-67F5860619EC}" destId="{A93813C8-DF4E-47BF-B061-BAAB3B7BAC1A}" srcOrd="3" destOrd="0" presId="urn:microsoft.com/office/officeart/2008/layout/AlternatingHexagons"/>
    <dgm:cxn modelId="{59422FAB-CC2C-4891-B993-43970BC4FB76}" type="presParOf" srcId="{39EF2605-D76D-45A4-A02B-67F5860619EC}" destId="{C596270B-6E87-42A1-B4D7-27AFA2A43656}" srcOrd="4" destOrd="0" presId="urn:microsoft.com/office/officeart/2008/layout/AlternatingHexagons"/>
    <dgm:cxn modelId="{BC99C03A-90B5-4B21-9782-CDC48F2E9871}" type="presParOf" srcId="{C596270B-6E87-42A1-B4D7-27AFA2A43656}" destId="{CC375B01-DBFA-49F8-9F62-D969D4274D1E}" srcOrd="0" destOrd="0" presId="urn:microsoft.com/office/officeart/2008/layout/AlternatingHexagons"/>
    <dgm:cxn modelId="{D86B5B8A-EDB4-4351-AD03-2865B5270DDA}" type="presParOf" srcId="{C596270B-6E87-42A1-B4D7-27AFA2A43656}" destId="{AB3F88A1-9094-4766-B593-4DEFB6D2A0BE}" srcOrd="1" destOrd="0" presId="urn:microsoft.com/office/officeart/2008/layout/AlternatingHexagons"/>
    <dgm:cxn modelId="{81A6004B-C1C5-44FE-BB86-7C414273ACF5}" type="presParOf" srcId="{C596270B-6E87-42A1-B4D7-27AFA2A43656}" destId="{6A91CD0B-8776-4755-9124-64901E63AB3F}" srcOrd="2" destOrd="0" presId="urn:microsoft.com/office/officeart/2008/layout/AlternatingHexagons"/>
    <dgm:cxn modelId="{F61E707A-A6EE-42DA-909A-880885451FEF}" type="presParOf" srcId="{C596270B-6E87-42A1-B4D7-27AFA2A43656}" destId="{784BD98C-90B6-4C70-84A0-3C4BC32B119A}" srcOrd="3" destOrd="0" presId="urn:microsoft.com/office/officeart/2008/layout/AlternatingHexagons"/>
    <dgm:cxn modelId="{0AB1EA0A-B876-488B-99A2-14B0F6E761EF}" type="presParOf" srcId="{C596270B-6E87-42A1-B4D7-27AFA2A43656}" destId="{9BCFD8B3-7587-40B8-81EE-CCA52B414678}" srcOrd="4" destOrd="0" presId="urn:microsoft.com/office/officeart/2008/layout/AlternatingHexagons"/>
    <dgm:cxn modelId="{B1DFB04F-C53A-4B36-99C9-3BFC4D616EF5}" type="presParOf" srcId="{39EF2605-D76D-45A4-A02B-67F5860619EC}" destId="{702D296B-D16B-4B6E-8983-8A754AE54D6C}" srcOrd="5" destOrd="0" presId="urn:microsoft.com/office/officeart/2008/layout/AlternatingHexagons"/>
    <dgm:cxn modelId="{E2464697-85ED-4362-8C6B-4259E8440F67}" type="presParOf" srcId="{39EF2605-D76D-45A4-A02B-67F5860619EC}" destId="{64C93DA1-521A-4A6E-AA40-E8A6F22205EC}" srcOrd="6" destOrd="0" presId="urn:microsoft.com/office/officeart/2008/layout/AlternatingHexagons"/>
    <dgm:cxn modelId="{0B1143B8-867C-4C87-95D7-C4E2C390229A}" type="presParOf" srcId="{64C93DA1-521A-4A6E-AA40-E8A6F22205EC}" destId="{09A5FD94-401F-4877-AE18-4DB5788D8EC6}" srcOrd="0" destOrd="0" presId="urn:microsoft.com/office/officeart/2008/layout/AlternatingHexagons"/>
    <dgm:cxn modelId="{24F34C5E-0D4A-4AAB-B336-1729DCE6815D}" type="presParOf" srcId="{64C93DA1-521A-4A6E-AA40-E8A6F22205EC}" destId="{249C8D1B-5285-4A64-B8BC-B4053E0E5FE1}" srcOrd="1" destOrd="0" presId="urn:microsoft.com/office/officeart/2008/layout/AlternatingHexagons"/>
    <dgm:cxn modelId="{85735BA9-2D94-4BDB-9DC1-51BB183AE09C}" type="presParOf" srcId="{64C93DA1-521A-4A6E-AA40-E8A6F22205EC}" destId="{1E95DF58-9576-4A17-AE2B-A40095C423FF}" srcOrd="2" destOrd="0" presId="urn:microsoft.com/office/officeart/2008/layout/AlternatingHexagons"/>
    <dgm:cxn modelId="{FDCB7982-F7DC-4D3F-A7F3-8F9504A287FF}" type="presParOf" srcId="{64C93DA1-521A-4A6E-AA40-E8A6F22205EC}" destId="{2EA3FE43-9FE7-49EF-8067-A54A97269343}" srcOrd="3" destOrd="0" presId="urn:microsoft.com/office/officeart/2008/layout/AlternatingHexagons"/>
    <dgm:cxn modelId="{F6023428-AC09-4401-96CB-2C10B7F0771C}" type="presParOf" srcId="{64C93DA1-521A-4A6E-AA40-E8A6F22205EC}" destId="{4F63C385-D7BB-4742-B1C9-5616DBE5AD8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608958-001F-4949-808D-D2BADE9C5A20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fr-FR"/>
        </a:p>
      </dgm:t>
    </dgm:pt>
    <dgm:pt modelId="{F605D9CB-E813-43A0-BAF4-7320F2A9BB03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2B562F6C-7BA3-4524-80D9-4E0D7B9757C4}" type="parTrans" cxnId="{2FCA33FC-294F-4FB3-B504-B75787641185}">
      <dgm:prSet/>
      <dgm:spPr/>
      <dgm:t>
        <a:bodyPr/>
        <a:lstStyle/>
        <a:p>
          <a:endParaRPr lang="fr-FR"/>
        </a:p>
      </dgm:t>
    </dgm:pt>
    <dgm:pt modelId="{152E5AA8-1059-4226-86FE-EB9A13D43A0F}" type="sibTrans" cxnId="{2FCA33FC-294F-4FB3-B504-B75787641185}">
      <dgm:prSet/>
      <dgm:spPr/>
      <dgm:t>
        <a:bodyPr/>
        <a:lstStyle/>
        <a:p>
          <a:endParaRPr lang="fr-FR"/>
        </a:p>
      </dgm:t>
    </dgm:pt>
    <dgm:pt modelId="{A53B3006-5CCB-48EC-A8EE-F5A8FF30C77D}">
      <dgm:prSet phldrT="[Texte]"/>
      <dgm:spPr/>
      <dgm:t>
        <a:bodyPr/>
        <a:lstStyle/>
        <a:p>
          <a:endParaRPr lang="fr-FR" dirty="0"/>
        </a:p>
      </dgm:t>
    </dgm:pt>
    <dgm:pt modelId="{6E59AB03-6AAD-429F-AA80-D5C106F854CD}" type="parTrans" cxnId="{805EAA9F-126B-48E7-9CF3-6E891BB9ABEC}">
      <dgm:prSet/>
      <dgm:spPr/>
      <dgm:t>
        <a:bodyPr/>
        <a:lstStyle/>
        <a:p>
          <a:endParaRPr lang="fr-FR"/>
        </a:p>
      </dgm:t>
    </dgm:pt>
    <dgm:pt modelId="{D9074D1A-B6CF-4EB3-9C9B-9407B9B216F5}" type="sibTrans" cxnId="{805EAA9F-126B-48E7-9CF3-6E891BB9ABEC}">
      <dgm:prSet/>
      <dgm:spPr/>
      <dgm:t>
        <a:bodyPr/>
        <a:lstStyle/>
        <a:p>
          <a:endParaRPr lang="fr-FR"/>
        </a:p>
      </dgm:t>
    </dgm:pt>
    <dgm:pt modelId="{126E93D7-5679-4DE8-822F-2E6E40C9386A}">
      <dgm:prSet phldrT="[Texte]"/>
      <dgm:spPr/>
      <dgm:t>
        <a:bodyPr/>
        <a:lstStyle/>
        <a:p>
          <a:r>
            <a:rPr lang="fr-FR" dirty="0" smtClean="0"/>
            <a:t> </a:t>
          </a:r>
          <a:endParaRPr lang="fr-FR" dirty="0"/>
        </a:p>
      </dgm:t>
    </dgm:pt>
    <dgm:pt modelId="{2DA70C0A-CDF0-4F7F-A215-D9A3A9B11383}" type="parTrans" cxnId="{D4DA7160-4FA6-41D5-BC63-4C056EF162DE}">
      <dgm:prSet/>
      <dgm:spPr/>
      <dgm:t>
        <a:bodyPr/>
        <a:lstStyle/>
        <a:p>
          <a:endParaRPr lang="fr-FR"/>
        </a:p>
      </dgm:t>
    </dgm:pt>
    <dgm:pt modelId="{E077F114-8A1E-4C1C-9D3F-8DF1F54EB01F}" type="sibTrans" cxnId="{D4DA7160-4FA6-41D5-BC63-4C056EF162DE}">
      <dgm:prSet/>
      <dgm:spPr/>
      <dgm:t>
        <a:bodyPr/>
        <a:lstStyle/>
        <a:p>
          <a:endParaRPr lang="fr-FR"/>
        </a:p>
      </dgm:t>
    </dgm:pt>
    <dgm:pt modelId="{DF86D882-85D5-44E7-85E5-FC553263A58A}">
      <dgm:prSet phldrT="[Texte]"/>
      <dgm:spPr/>
      <dgm:t>
        <a:bodyPr/>
        <a:lstStyle/>
        <a:p>
          <a:endParaRPr lang="fr-FR" dirty="0"/>
        </a:p>
      </dgm:t>
    </dgm:pt>
    <dgm:pt modelId="{238338ED-6856-4D95-88CA-A3F80001786C}" type="parTrans" cxnId="{5F21C9B7-EBDB-4FE8-9E5C-B3EE12171846}">
      <dgm:prSet/>
      <dgm:spPr/>
      <dgm:t>
        <a:bodyPr/>
        <a:lstStyle/>
        <a:p>
          <a:endParaRPr lang="fr-FR"/>
        </a:p>
      </dgm:t>
    </dgm:pt>
    <dgm:pt modelId="{2B70027B-3BF1-49A3-BC96-1A89077B31F4}" type="sibTrans" cxnId="{5F21C9B7-EBDB-4FE8-9E5C-B3EE12171846}">
      <dgm:prSet/>
      <dgm:spPr/>
      <dgm:t>
        <a:bodyPr/>
        <a:lstStyle/>
        <a:p>
          <a:endParaRPr lang="fr-FR"/>
        </a:p>
      </dgm:t>
    </dgm:pt>
    <dgm:pt modelId="{39EF2605-D76D-45A4-A02B-67F5860619EC}" type="pres">
      <dgm:prSet presAssocID="{21608958-001F-4949-808D-D2BADE9C5A20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091526E2-19C6-4F02-900C-7CF3BAD4E6EE}" type="pres">
      <dgm:prSet presAssocID="{F605D9CB-E813-43A0-BAF4-7320F2A9BB03}" presName="composite" presStyleCnt="0"/>
      <dgm:spPr/>
    </dgm:pt>
    <dgm:pt modelId="{4D9CF3A2-0CF8-4C1F-A00E-625910D8B5AB}" type="pres">
      <dgm:prSet presAssocID="{F605D9CB-E813-43A0-BAF4-7320F2A9BB03}" presName="Parent1" presStyleLbl="node1" presStyleIdx="0" presStyleCnt="8" custScaleX="1128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5F12EB-B29D-44C3-997F-8CD23665067C}" type="pres">
      <dgm:prSet presAssocID="{F605D9CB-E813-43A0-BAF4-7320F2A9BB03}" presName="Childtext1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B115691-4E8F-4B4A-81B8-8112A2899CFC}" type="pres">
      <dgm:prSet presAssocID="{F605D9CB-E813-43A0-BAF4-7320F2A9BB03}" presName="BalanceSpacing" presStyleCnt="0"/>
      <dgm:spPr/>
    </dgm:pt>
    <dgm:pt modelId="{3EFE9ED7-A069-4993-B30E-CCD730FCFFB5}" type="pres">
      <dgm:prSet presAssocID="{F605D9CB-E813-43A0-BAF4-7320F2A9BB03}" presName="BalanceSpacing1" presStyleCnt="0"/>
      <dgm:spPr/>
    </dgm:pt>
    <dgm:pt modelId="{A0430F2A-8344-4EE2-A84C-C5322C062E00}" type="pres">
      <dgm:prSet presAssocID="{152E5AA8-1059-4226-86FE-EB9A13D43A0F}" presName="Accent1Text" presStyleLbl="node1" presStyleIdx="1" presStyleCnt="8"/>
      <dgm:spPr/>
      <dgm:t>
        <a:bodyPr/>
        <a:lstStyle/>
        <a:p>
          <a:endParaRPr lang="fr-FR"/>
        </a:p>
      </dgm:t>
    </dgm:pt>
    <dgm:pt modelId="{B00B51B9-A3A3-465D-9B17-841023001C91}" type="pres">
      <dgm:prSet presAssocID="{152E5AA8-1059-4226-86FE-EB9A13D43A0F}" presName="spaceBetweenRectangles" presStyleCnt="0"/>
      <dgm:spPr/>
    </dgm:pt>
    <dgm:pt modelId="{95C0C3B1-4CF0-4FBE-9B43-3D8759A3BFCE}" type="pres">
      <dgm:prSet presAssocID="{A53B3006-5CCB-48EC-A8EE-F5A8FF30C77D}" presName="composite" presStyleCnt="0"/>
      <dgm:spPr/>
    </dgm:pt>
    <dgm:pt modelId="{2A2D46D7-4B9F-4BB4-B5B5-2630D27225A3}" type="pres">
      <dgm:prSet presAssocID="{A53B3006-5CCB-48EC-A8EE-F5A8FF30C77D}" presName="Parent1" presStyleLbl="node1" presStyleIdx="2" presStyleCnt="8" custScaleX="12060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77F260D-C566-41DD-B297-5B38AA521D25}" type="pres">
      <dgm:prSet presAssocID="{A53B3006-5CCB-48EC-A8EE-F5A8FF30C77D}" presName="Childtext1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03591949-950A-4F13-8874-9EE1E6573576}" type="pres">
      <dgm:prSet presAssocID="{A53B3006-5CCB-48EC-A8EE-F5A8FF30C77D}" presName="BalanceSpacing" presStyleCnt="0"/>
      <dgm:spPr/>
    </dgm:pt>
    <dgm:pt modelId="{2E7B9491-156E-4581-AFAD-DDB1594A04C9}" type="pres">
      <dgm:prSet presAssocID="{A53B3006-5CCB-48EC-A8EE-F5A8FF30C77D}" presName="BalanceSpacing1" presStyleCnt="0"/>
      <dgm:spPr/>
    </dgm:pt>
    <dgm:pt modelId="{AAA0E6D3-7BB5-4D80-B536-6ACB3687866E}" type="pres">
      <dgm:prSet presAssocID="{D9074D1A-B6CF-4EB3-9C9B-9407B9B216F5}" presName="Accent1Text" presStyleLbl="node1" presStyleIdx="3" presStyleCnt="8" custScaleX="97289"/>
      <dgm:spPr/>
      <dgm:t>
        <a:bodyPr/>
        <a:lstStyle/>
        <a:p>
          <a:endParaRPr lang="fr-FR"/>
        </a:p>
      </dgm:t>
    </dgm:pt>
    <dgm:pt modelId="{A93813C8-DF4E-47BF-B061-BAAB3B7BAC1A}" type="pres">
      <dgm:prSet presAssocID="{D9074D1A-B6CF-4EB3-9C9B-9407B9B216F5}" presName="spaceBetweenRectangles" presStyleCnt="0"/>
      <dgm:spPr/>
    </dgm:pt>
    <dgm:pt modelId="{C596270B-6E87-42A1-B4D7-27AFA2A43656}" type="pres">
      <dgm:prSet presAssocID="{126E93D7-5679-4DE8-822F-2E6E40C9386A}" presName="composite" presStyleCnt="0"/>
      <dgm:spPr/>
    </dgm:pt>
    <dgm:pt modelId="{CC375B01-DBFA-49F8-9F62-D969D4274D1E}" type="pres">
      <dgm:prSet presAssocID="{126E93D7-5679-4DE8-822F-2E6E40C9386A}" presName="Parent1" presStyleLbl="node1" presStyleIdx="4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B3F88A1-9094-4766-B593-4DEFB6D2A0BE}" type="pres">
      <dgm:prSet presAssocID="{126E93D7-5679-4DE8-822F-2E6E40C9386A}" presName="Childtext1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A91CD0B-8776-4755-9124-64901E63AB3F}" type="pres">
      <dgm:prSet presAssocID="{126E93D7-5679-4DE8-822F-2E6E40C9386A}" presName="BalanceSpacing" presStyleCnt="0"/>
      <dgm:spPr/>
    </dgm:pt>
    <dgm:pt modelId="{784BD98C-90B6-4C70-84A0-3C4BC32B119A}" type="pres">
      <dgm:prSet presAssocID="{126E93D7-5679-4DE8-822F-2E6E40C9386A}" presName="BalanceSpacing1" presStyleCnt="0"/>
      <dgm:spPr/>
    </dgm:pt>
    <dgm:pt modelId="{9BCFD8B3-7587-40B8-81EE-CCA52B414678}" type="pres">
      <dgm:prSet presAssocID="{E077F114-8A1E-4C1C-9D3F-8DF1F54EB01F}" presName="Accent1Text" presStyleLbl="node1" presStyleIdx="5" presStyleCnt="8"/>
      <dgm:spPr/>
      <dgm:t>
        <a:bodyPr/>
        <a:lstStyle/>
        <a:p>
          <a:endParaRPr lang="fr-FR"/>
        </a:p>
      </dgm:t>
    </dgm:pt>
    <dgm:pt modelId="{702D296B-D16B-4B6E-8983-8A754AE54D6C}" type="pres">
      <dgm:prSet presAssocID="{E077F114-8A1E-4C1C-9D3F-8DF1F54EB01F}" presName="spaceBetweenRectangles" presStyleCnt="0"/>
      <dgm:spPr/>
    </dgm:pt>
    <dgm:pt modelId="{64C93DA1-521A-4A6E-AA40-E8A6F22205EC}" type="pres">
      <dgm:prSet presAssocID="{DF86D882-85D5-44E7-85E5-FC553263A58A}" presName="composite" presStyleCnt="0"/>
      <dgm:spPr/>
    </dgm:pt>
    <dgm:pt modelId="{09A5FD94-401F-4877-AE18-4DB5788D8EC6}" type="pres">
      <dgm:prSet presAssocID="{DF86D882-85D5-44E7-85E5-FC553263A58A}" presName="Parent1" presStyleLbl="node1" presStyleIdx="6" presStyleCnt="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9C8D1B-5285-4A64-B8BC-B4053E0E5FE1}" type="pres">
      <dgm:prSet presAssocID="{DF86D882-85D5-44E7-85E5-FC553263A58A}" presName="Childtext1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1E95DF58-9576-4A17-AE2B-A40095C423FF}" type="pres">
      <dgm:prSet presAssocID="{DF86D882-85D5-44E7-85E5-FC553263A58A}" presName="BalanceSpacing" presStyleCnt="0"/>
      <dgm:spPr/>
    </dgm:pt>
    <dgm:pt modelId="{2EA3FE43-9FE7-49EF-8067-A54A97269343}" type="pres">
      <dgm:prSet presAssocID="{DF86D882-85D5-44E7-85E5-FC553263A58A}" presName="BalanceSpacing1" presStyleCnt="0"/>
      <dgm:spPr/>
    </dgm:pt>
    <dgm:pt modelId="{4F63C385-D7BB-4742-B1C9-5616DBE5AD85}" type="pres">
      <dgm:prSet presAssocID="{2B70027B-3BF1-49A3-BC96-1A89077B31F4}" presName="Accent1Text" presStyleLbl="node1" presStyleIdx="7" presStyleCnt="8"/>
      <dgm:spPr/>
      <dgm:t>
        <a:bodyPr/>
        <a:lstStyle/>
        <a:p>
          <a:endParaRPr lang="fr-FR"/>
        </a:p>
      </dgm:t>
    </dgm:pt>
  </dgm:ptLst>
  <dgm:cxnLst>
    <dgm:cxn modelId="{5F21C9B7-EBDB-4FE8-9E5C-B3EE12171846}" srcId="{21608958-001F-4949-808D-D2BADE9C5A20}" destId="{DF86D882-85D5-44E7-85E5-FC553263A58A}" srcOrd="3" destOrd="0" parTransId="{238338ED-6856-4D95-88CA-A3F80001786C}" sibTransId="{2B70027B-3BF1-49A3-BC96-1A89077B31F4}"/>
    <dgm:cxn modelId="{8C558F06-ADAB-4586-B920-77AD07D1AC11}" type="presOf" srcId="{E077F114-8A1E-4C1C-9D3F-8DF1F54EB01F}" destId="{9BCFD8B3-7587-40B8-81EE-CCA52B414678}" srcOrd="0" destOrd="0" presId="urn:microsoft.com/office/officeart/2008/layout/AlternatingHexagons"/>
    <dgm:cxn modelId="{805EAA9F-126B-48E7-9CF3-6E891BB9ABEC}" srcId="{21608958-001F-4949-808D-D2BADE9C5A20}" destId="{A53B3006-5CCB-48EC-A8EE-F5A8FF30C77D}" srcOrd="1" destOrd="0" parTransId="{6E59AB03-6AAD-429F-AA80-D5C106F854CD}" sibTransId="{D9074D1A-B6CF-4EB3-9C9B-9407B9B216F5}"/>
    <dgm:cxn modelId="{FC945484-EA7F-4B9B-8C33-8CBA0913A869}" type="presOf" srcId="{F605D9CB-E813-43A0-BAF4-7320F2A9BB03}" destId="{4D9CF3A2-0CF8-4C1F-A00E-625910D8B5AB}" srcOrd="0" destOrd="0" presId="urn:microsoft.com/office/officeart/2008/layout/AlternatingHexagons"/>
    <dgm:cxn modelId="{2FCA33FC-294F-4FB3-B504-B75787641185}" srcId="{21608958-001F-4949-808D-D2BADE9C5A20}" destId="{F605D9CB-E813-43A0-BAF4-7320F2A9BB03}" srcOrd="0" destOrd="0" parTransId="{2B562F6C-7BA3-4524-80D9-4E0D7B9757C4}" sibTransId="{152E5AA8-1059-4226-86FE-EB9A13D43A0F}"/>
    <dgm:cxn modelId="{0E160EC4-1BC6-4CD3-A1C1-71F230D6FD47}" type="presOf" srcId="{21608958-001F-4949-808D-D2BADE9C5A20}" destId="{39EF2605-D76D-45A4-A02B-67F5860619EC}" srcOrd="0" destOrd="0" presId="urn:microsoft.com/office/officeart/2008/layout/AlternatingHexagons"/>
    <dgm:cxn modelId="{8DAFD4E8-31D1-40F3-A5E7-773251634F32}" type="presOf" srcId="{2B70027B-3BF1-49A3-BC96-1A89077B31F4}" destId="{4F63C385-D7BB-4742-B1C9-5616DBE5AD85}" srcOrd="0" destOrd="0" presId="urn:microsoft.com/office/officeart/2008/layout/AlternatingHexagons"/>
    <dgm:cxn modelId="{9BE74BAA-5FC3-498E-B627-DB9925FDBE18}" type="presOf" srcId="{152E5AA8-1059-4226-86FE-EB9A13D43A0F}" destId="{A0430F2A-8344-4EE2-A84C-C5322C062E00}" srcOrd="0" destOrd="0" presId="urn:microsoft.com/office/officeart/2008/layout/AlternatingHexagons"/>
    <dgm:cxn modelId="{3D913EC1-68BA-464D-BF56-483069BD0719}" type="presOf" srcId="{126E93D7-5679-4DE8-822F-2E6E40C9386A}" destId="{CC375B01-DBFA-49F8-9F62-D969D4274D1E}" srcOrd="0" destOrd="0" presId="urn:microsoft.com/office/officeart/2008/layout/AlternatingHexagons"/>
    <dgm:cxn modelId="{D4DA7160-4FA6-41D5-BC63-4C056EF162DE}" srcId="{21608958-001F-4949-808D-D2BADE9C5A20}" destId="{126E93D7-5679-4DE8-822F-2E6E40C9386A}" srcOrd="2" destOrd="0" parTransId="{2DA70C0A-CDF0-4F7F-A215-D9A3A9B11383}" sibTransId="{E077F114-8A1E-4C1C-9D3F-8DF1F54EB01F}"/>
    <dgm:cxn modelId="{8D4CC08E-5959-4D2F-BF44-80A47631ADAC}" type="presOf" srcId="{D9074D1A-B6CF-4EB3-9C9B-9407B9B216F5}" destId="{AAA0E6D3-7BB5-4D80-B536-6ACB3687866E}" srcOrd="0" destOrd="0" presId="urn:microsoft.com/office/officeart/2008/layout/AlternatingHexagons"/>
    <dgm:cxn modelId="{2D2C8F65-6C44-401D-8A28-2A751482CDCB}" type="presOf" srcId="{A53B3006-5CCB-48EC-A8EE-F5A8FF30C77D}" destId="{2A2D46D7-4B9F-4BB4-B5B5-2630D27225A3}" srcOrd="0" destOrd="0" presId="urn:microsoft.com/office/officeart/2008/layout/AlternatingHexagons"/>
    <dgm:cxn modelId="{69CF4D64-09D6-4E2F-9359-1CDFED8CA08B}" type="presOf" srcId="{DF86D882-85D5-44E7-85E5-FC553263A58A}" destId="{09A5FD94-401F-4877-AE18-4DB5788D8EC6}" srcOrd="0" destOrd="0" presId="urn:microsoft.com/office/officeart/2008/layout/AlternatingHexagons"/>
    <dgm:cxn modelId="{6232556B-4470-4131-931C-328C674DDCDD}" type="presParOf" srcId="{39EF2605-D76D-45A4-A02B-67F5860619EC}" destId="{091526E2-19C6-4F02-900C-7CF3BAD4E6EE}" srcOrd="0" destOrd="0" presId="urn:microsoft.com/office/officeart/2008/layout/AlternatingHexagons"/>
    <dgm:cxn modelId="{EC9B7F1A-0BF8-4051-B887-5CDE824EC5C1}" type="presParOf" srcId="{091526E2-19C6-4F02-900C-7CF3BAD4E6EE}" destId="{4D9CF3A2-0CF8-4C1F-A00E-625910D8B5AB}" srcOrd="0" destOrd="0" presId="urn:microsoft.com/office/officeart/2008/layout/AlternatingHexagons"/>
    <dgm:cxn modelId="{7C8A24E0-84DB-4494-9238-3168C41A30BC}" type="presParOf" srcId="{091526E2-19C6-4F02-900C-7CF3BAD4E6EE}" destId="{155F12EB-B29D-44C3-997F-8CD23665067C}" srcOrd="1" destOrd="0" presId="urn:microsoft.com/office/officeart/2008/layout/AlternatingHexagons"/>
    <dgm:cxn modelId="{1FF42C5F-448F-4DCC-9C82-D5626F395CF8}" type="presParOf" srcId="{091526E2-19C6-4F02-900C-7CF3BAD4E6EE}" destId="{FB115691-4E8F-4B4A-81B8-8112A2899CFC}" srcOrd="2" destOrd="0" presId="urn:microsoft.com/office/officeart/2008/layout/AlternatingHexagons"/>
    <dgm:cxn modelId="{36247E44-8607-41AF-8E5C-4394DC73A3FE}" type="presParOf" srcId="{091526E2-19C6-4F02-900C-7CF3BAD4E6EE}" destId="{3EFE9ED7-A069-4993-B30E-CCD730FCFFB5}" srcOrd="3" destOrd="0" presId="urn:microsoft.com/office/officeart/2008/layout/AlternatingHexagons"/>
    <dgm:cxn modelId="{EF19970D-AA80-4C75-83C1-B0C2B88ED71B}" type="presParOf" srcId="{091526E2-19C6-4F02-900C-7CF3BAD4E6EE}" destId="{A0430F2A-8344-4EE2-A84C-C5322C062E00}" srcOrd="4" destOrd="0" presId="urn:microsoft.com/office/officeart/2008/layout/AlternatingHexagons"/>
    <dgm:cxn modelId="{814BB4F0-11BB-4192-A532-207B786BDAE3}" type="presParOf" srcId="{39EF2605-D76D-45A4-A02B-67F5860619EC}" destId="{B00B51B9-A3A3-465D-9B17-841023001C91}" srcOrd="1" destOrd="0" presId="urn:microsoft.com/office/officeart/2008/layout/AlternatingHexagons"/>
    <dgm:cxn modelId="{C2728B1A-5049-4161-AFC7-00E504358F6C}" type="presParOf" srcId="{39EF2605-D76D-45A4-A02B-67F5860619EC}" destId="{95C0C3B1-4CF0-4FBE-9B43-3D8759A3BFCE}" srcOrd="2" destOrd="0" presId="urn:microsoft.com/office/officeart/2008/layout/AlternatingHexagons"/>
    <dgm:cxn modelId="{9B827B1A-8521-4ECC-926E-FEFB9E4769C5}" type="presParOf" srcId="{95C0C3B1-4CF0-4FBE-9B43-3D8759A3BFCE}" destId="{2A2D46D7-4B9F-4BB4-B5B5-2630D27225A3}" srcOrd="0" destOrd="0" presId="urn:microsoft.com/office/officeart/2008/layout/AlternatingHexagons"/>
    <dgm:cxn modelId="{F77A0983-041A-4F30-99BB-E868F1C8C44C}" type="presParOf" srcId="{95C0C3B1-4CF0-4FBE-9B43-3D8759A3BFCE}" destId="{F77F260D-C566-41DD-B297-5B38AA521D25}" srcOrd="1" destOrd="0" presId="urn:microsoft.com/office/officeart/2008/layout/AlternatingHexagons"/>
    <dgm:cxn modelId="{CDFE9C74-C258-4E51-8B24-A69410EE549A}" type="presParOf" srcId="{95C0C3B1-4CF0-4FBE-9B43-3D8759A3BFCE}" destId="{03591949-950A-4F13-8874-9EE1E6573576}" srcOrd="2" destOrd="0" presId="urn:microsoft.com/office/officeart/2008/layout/AlternatingHexagons"/>
    <dgm:cxn modelId="{95315D84-4B1E-41CF-86CB-50888C1F3E61}" type="presParOf" srcId="{95C0C3B1-4CF0-4FBE-9B43-3D8759A3BFCE}" destId="{2E7B9491-156E-4581-AFAD-DDB1594A04C9}" srcOrd="3" destOrd="0" presId="urn:microsoft.com/office/officeart/2008/layout/AlternatingHexagons"/>
    <dgm:cxn modelId="{7852E226-6078-43C7-8B3D-54091D8DFA50}" type="presParOf" srcId="{95C0C3B1-4CF0-4FBE-9B43-3D8759A3BFCE}" destId="{AAA0E6D3-7BB5-4D80-B536-6ACB3687866E}" srcOrd="4" destOrd="0" presId="urn:microsoft.com/office/officeart/2008/layout/AlternatingHexagons"/>
    <dgm:cxn modelId="{EC2E81A1-69C4-4627-A89B-7FAF8E470C6B}" type="presParOf" srcId="{39EF2605-D76D-45A4-A02B-67F5860619EC}" destId="{A93813C8-DF4E-47BF-B061-BAAB3B7BAC1A}" srcOrd="3" destOrd="0" presId="urn:microsoft.com/office/officeart/2008/layout/AlternatingHexagons"/>
    <dgm:cxn modelId="{59422FAB-CC2C-4891-B993-43970BC4FB76}" type="presParOf" srcId="{39EF2605-D76D-45A4-A02B-67F5860619EC}" destId="{C596270B-6E87-42A1-B4D7-27AFA2A43656}" srcOrd="4" destOrd="0" presId="urn:microsoft.com/office/officeart/2008/layout/AlternatingHexagons"/>
    <dgm:cxn modelId="{BC99C03A-90B5-4B21-9782-CDC48F2E9871}" type="presParOf" srcId="{C596270B-6E87-42A1-B4D7-27AFA2A43656}" destId="{CC375B01-DBFA-49F8-9F62-D969D4274D1E}" srcOrd="0" destOrd="0" presId="urn:microsoft.com/office/officeart/2008/layout/AlternatingHexagons"/>
    <dgm:cxn modelId="{D86B5B8A-EDB4-4351-AD03-2865B5270DDA}" type="presParOf" srcId="{C596270B-6E87-42A1-B4D7-27AFA2A43656}" destId="{AB3F88A1-9094-4766-B593-4DEFB6D2A0BE}" srcOrd="1" destOrd="0" presId="urn:microsoft.com/office/officeart/2008/layout/AlternatingHexagons"/>
    <dgm:cxn modelId="{81A6004B-C1C5-44FE-BB86-7C414273ACF5}" type="presParOf" srcId="{C596270B-6E87-42A1-B4D7-27AFA2A43656}" destId="{6A91CD0B-8776-4755-9124-64901E63AB3F}" srcOrd="2" destOrd="0" presId="urn:microsoft.com/office/officeart/2008/layout/AlternatingHexagons"/>
    <dgm:cxn modelId="{F61E707A-A6EE-42DA-909A-880885451FEF}" type="presParOf" srcId="{C596270B-6E87-42A1-B4D7-27AFA2A43656}" destId="{784BD98C-90B6-4C70-84A0-3C4BC32B119A}" srcOrd="3" destOrd="0" presId="urn:microsoft.com/office/officeart/2008/layout/AlternatingHexagons"/>
    <dgm:cxn modelId="{0AB1EA0A-B876-488B-99A2-14B0F6E761EF}" type="presParOf" srcId="{C596270B-6E87-42A1-B4D7-27AFA2A43656}" destId="{9BCFD8B3-7587-40B8-81EE-CCA52B414678}" srcOrd="4" destOrd="0" presId="urn:microsoft.com/office/officeart/2008/layout/AlternatingHexagons"/>
    <dgm:cxn modelId="{B1DFB04F-C53A-4B36-99C9-3BFC4D616EF5}" type="presParOf" srcId="{39EF2605-D76D-45A4-A02B-67F5860619EC}" destId="{702D296B-D16B-4B6E-8983-8A754AE54D6C}" srcOrd="5" destOrd="0" presId="urn:microsoft.com/office/officeart/2008/layout/AlternatingHexagons"/>
    <dgm:cxn modelId="{E2464697-85ED-4362-8C6B-4259E8440F67}" type="presParOf" srcId="{39EF2605-D76D-45A4-A02B-67F5860619EC}" destId="{64C93DA1-521A-4A6E-AA40-E8A6F22205EC}" srcOrd="6" destOrd="0" presId="urn:microsoft.com/office/officeart/2008/layout/AlternatingHexagons"/>
    <dgm:cxn modelId="{0B1143B8-867C-4C87-95D7-C4E2C390229A}" type="presParOf" srcId="{64C93DA1-521A-4A6E-AA40-E8A6F22205EC}" destId="{09A5FD94-401F-4877-AE18-4DB5788D8EC6}" srcOrd="0" destOrd="0" presId="urn:microsoft.com/office/officeart/2008/layout/AlternatingHexagons"/>
    <dgm:cxn modelId="{24F34C5E-0D4A-4AAB-B336-1729DCE6815D}" type="presParOf" srcId="{64C93DA1-521A-4A6E-AA40-E8A6F22205EC}" destId="{249C8D1B-5285-4A64-B8BC-B4053E0E5FE1}" srcOrd="1" destOrd="0" presId="urn:microsoft.com/office/officeart/2008/layout/AlternatingHexagons"/>
    <dgm:cxn modelId="{85735BA9-2D94-4BDB-9DC1-51BB183AE09C}" type="presParOf" srcId="{64C93DA1-521A-4A6E-AA40-E8A6F22205EC}" destId="{1E95DF58-9576-4A17-AE2B-A40095C423FF}" srcOrd="2" destOrd="0" presId="urn:microsoft.com/office/officeart/2008/layout/AlternatingHexagons"/>
    <dgm:cxn modelId="{FDCB7982-F7DC-4D3F-A7F3-8F9504A287FF}" type="presParOf" srcId="{64C93DA1-521A-4A6E-AA40-E8A6F22205EC}" destId="{2EA3FE43-9FE7-49EF-8067-A54A97269343}" srcOrd="3" destOrd="0" presId="urn:microsoft.com/office/officeart/2008/layout/AlternatingHexagons"/>
    <dgm:cxn modelId="{F6023428-AC09-4401-96CB-2C10B7F0771C}" type="presParOf" srcId="{64C93DA1-521A-4A6E-AA40-E8A6F22205EC}" destId="{4F63C385-D7BB-4742-B1C9-5616DBE5AD85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CF3A2-0CF8-4C1F-A00E-625910D8B5AB}">
      <dsp:nvSpPr>
        <dsp:cNvPr id="0" name=""/>
        <dsp:cNvSpPr/>
      </dsp:nvSpPr>
      <dsp:spPr>
        <a:xfrm rot="5400000">
          <a:off x="1086186" y="479754"/>
          <a:ext cx="713375" cy="68978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solidFill>
                <a:schemeClr val="tx1"/>
              </a:solidFill>
            </a:rPr>
            <a:t> </a:t>
          </a:r>
          <a:endParaRPr lang="fr-FR" sz="700" kern="1200" dirty="0">
            <a:solidFill>
              <a:schemeClr val="tx1"/>
            </a:solidFill>
          </a:endParaRPr>
        </a:p>
      </dsp:txBody>
      <dsp:txXfrm rot="-5400000">
        <a:off x="1211045" y="584888"/>
        <a:ext cx="463656" cy="479515"/>
      </dsp:txXfrm>
    </dsp:sp>
    <dsp:sp modelId="{155F12EB-B29D-44C3-997F-8CD23665067C}">
      <dsp:nvSpPr>
        <dsp:cNvPr id="0" name=""/>
        <dsp:cNvSpPr/>
      </dsp:nvSpPr>
      <dsp:spPr>
        <a:xfrm>
          <a:off x="1772025" y="610632"/>
          <a:ext cx="796127" cy="42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30F2A-8344-4EE2-A84C-C5322C062E00}">
      <dsp:nvSpPr>
        <dsp:cNvPr id="0" name=""/>
        <dsp:cNvSpPr/>
      </dsp:nvSpPr>
      <dsp:spPr>
        <a:xfrm rot="5400000">
          <a:off x="415898" y="514326"/>
          <a:ext cx="713375" cy="62063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>
              <a:solidFill>
                <a:schemeClr val="bg1"/>
              </a:solidFill>
              <a:latin typeface="Walkway Bold" panose="00000400000000000000" pitchFamily="2" charset="0"/>
            </a:rPr>
            <a:t>7500 </a:t>
          </a:r>
          <a:r>
            <a:rPr lang="fr-FR" sz="1100" kern="1200" dirty="0" smtClean="0">
              <a:solidFill>
                <a:schemeClr val="bg1"/>
              </a:solidFill>
              <a:latin typeface="Walkway Bold" panose="00000400000000000000" pitchFamily="2" charset="0"/>
            </a:rPr>
            <a:t>km²</a:t>
          </a:r>
          <a:endParaRPr lang="fr-FR" sz="1400" kern="1200" dirty="0">
            <a:solidFill>
              <a:schemeClr val="bg1"/>
            </a:solidFill>
            <a:latin typeface="Walkway Bold" panose="00000400000000000000" pitchFamily="2" charset="0"/>
          </a:endParaRPr>
        </a:p>
      </dsp:txBody>
      <dsp:txXfrm rot="-5400000">
        <a:off x="558983" y="579125"/>
        <a:ext cx="427204" cy="491039"/>
      </dsp:txXfrm>
    </dsp:sp>
    <dsp:sp modelId="{2A2D46D7-4B9F-4BB4-B5B5-2630D27225A3}">
      <dsp:nvSpPr>
        <dsp:cNvPr id="0" name=""/>
        <dsp:cNvSpPr/>
      </dsp:nvSpPr>
      <dsp:spPr>
        <a:xfrm rot="5400000">
          <a:off x="749758" y="1119840"/>
          <a:ext cx="713375" cy="62063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700" kern="1200" dirty="0" smtClean="0">
              <a:solidFill>
                <a:schemeClr val="tx1"/>
              </a:solidFill>
            </a:rPr>
            <a:t> </a:t>
          </a:r>
          <a:endParaRPr lang="fr-FR" sz="700" kern="1200" dirty="0">
            <a:solidFill>
              <a:schemeClr val="tx1"/>
            </a:solidFill>
          </a:endParaRPr>
        </a:p>
      </dsp:txBody>
      <dsp:txXfrm rot="-5400000">
        <a:off x="892843" y="1184639"/>
        <a:ext cx="427204" cy="491039"/>
      </dsp:txXfrm>
    </dsp:sp>
    <dsp:sp modelId="{F77F260D-C566-41DD-B297-5B38AA521D25}">
      <dsp:nvSpPr>
        <dsp:cNvPr id="0" name=""/>
        <dsp:cNvSpPr/>
      </dsp:nvSpPr>
      <dsp:spPr>
        <a:xfrm>
          <a:off x="0" y="1216146"/>
          <a:ext cx="770445" cy="42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0E6D3-7BB5-4D80-B536-6ACB3687866E}">
      <dsp:nvSpPr>
        <dsp:cNvPr id="0" name=""/>
        <dsp:cNvSpPr/>
      </dsp:nvSpPr>
      <dsp:spPr>
        <a:xfrm rot="5400000">
          <a:off x="1420045" y="1119840"/>
          <a:ext cx="713375" cy="620636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50" kern="1200" dirty="0" smtClean="0">
              <a:solidFill>
                <a:schemeClr val="tx1"/>
              </a:solidFill>
            </a:rPr>
            <a:t> </a:t>
          </a:r>
          <a:endParaRPr lang="fr-FR" sz="1050" kern="1200" dirty="0">
            <a:solidFill>
              <a:schemeClr val="tx1"/>
            </a:solidFill>
          </a:endParaRPr>
        </a:p>
      </dsp:txBody>
      <dsp:txXfrm rot="-5400000">
        <a:off x="1563130" y="1184639"/>
        <a:ext cx="427204" cy="491039"/>
      </dsp:txXfrm>
    </dsp:sp>
    <dsp:sp modelId="{CC375B01-DBFA-49F8-9F62-D969D4274D1E}">
      <dsp:nvSpPr>
        <dsp:cNvPr id="0" name=""/>
        <dsp:cNvSpPr/>
      </dsp:nvSpPr>
      <dsp:spPr>
        <a:xfrm rot="5400000">
          <a:off x="1086186" y="1725353"/>
          <a:ext cx="713375" cy="620636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 smtClean="0"/>
            <a:t> </a:t>
          </a:r>
          <a:endParaRPr lang="fr-FR" sz="2200" kern="1200" dirty="0"/>
        </a:p>
      </dsp:txBody>
      <dsp:txXfrm rot="-5400000">
        <a:off x="1229271" y="1790152"/>
        <a:ext cx="427204" cy="491039"/>
      </dsp:txXfrm>
    </dsp:sp>
    <dsp:sp modelId="{AB3F88A1-9094-4766-B593-4DEFB6D2A0BE}">
      <dsp:nvSpPr>
        <dsp:cNvPr id="0" name=""/>
        <dsp:cNvSpPr/>
      </dsp:nvSpPr>
      <dsp:spPr>
        <a:xfrm>
          <a:off x="1772025" y="1821659"/>
          <a:ext cx="796127" cy="42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FD8B3-7587-40B8-81EE-CCA52B414678}">
      <dsp:nvSpPr>
        <dsp:cNvPr id="0" name=""/>
        <dsp:cNvSpPr/>
      </dsp:nvSpPr>
      <dsp:spPr>
        <a:xfrm rot="5400000">
          <a:off x="415898" y="1725353"/>
          <a:ext cx="713375" cy="62063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kern="1200"/>
        </a:p>
      </dsp:txBody>
      <dsp:txXfrm rot="-5400000">
        <a:off x="558983" y="1790152"/>
        <a:ext cx="427204" cy="491039"/>
      </dsp:txXfrm>
    </dsp:sp>
    <dsp:sp modelId="{09A5FD94-401F-4877-AE18-4DB5788D8EC6}">
      <dsp:nvSpPr>
        <dsp:cNvPr id="0" name=""/>
        <dsp:cNvSpPr/>
      </dsp:nvSpPr>
      <dsp:spPr>
        <a:xfrm rot="5400000">
          <a:off x="749758" y="2330867"/>
          <a:ext cx="713375" cy="620636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200" kern="1200" dirty="0"/>
        </a:p>
      </dsp:txBody>
      <dsp:txXfrm rot="-5400000">
        <a:off x="892843" y="2395666"/>
        <a:ext cx="427204" cy="491039"/>
      </dsp:txXfrm>
    </dsp:sp>
    <dsp:sp modelId="{249C8D1B-5285-4A64-B8BC-B4053E0E5FE1}">
      <dsp:nvSpPr>
        <dsp:cNvPr id="0" name=""/>
        <dsp:cNvSpPr/>
      </dsp:nvSpPr>
      <dsp:spPr>
        <a:xfrm>
          <a:off x="0" y="2427172"/>
          <a:ext cx="770445" cy="4280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3C385-D7BB-4742-B1C9-5616DBE5AD85}">
      <dsp:nvSpPr>
        <dsp:cNvPr id="0" name=""/>
        <dsp:cNvSpPr/>
      </dsp:nvSpPr>
      <dsp:spPr>
        <a:xfrm rot="5400000">
          <a:off x="1420045" y="2330867"/>
          <a:ext cx="713375" cy="620636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500" kern="1200"/>
        </a:p>
      </dsp:txBody>
      <dsp:txXfrm rot="-5400000">
        <a:off x="1563130" y="2395666"/>
        <a:ext cx="427204" cy="4910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CF3A2-0CF8-4C1F-A00E-625910D8B5AB}">
      <dsp:nvSpPr>
        <dsp:cNvPr id="0" name=""/>
        <dsp:cNvSpPr/>
      </dsp:nvSpPr>
      <dsp:spPr>
        <a:xfrm rot="5400000">
          <a:off x="1003241" y="270635"/>
          <a:ext cx="658900" cy="707657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</a:t>
          </a:r>
          <a:endParaRPr lang="fr-FR" sz="2000" kern="1200" dirty="0"/>
        </a:p>
      </dsp:txBody>
      <dsp:txXfrm rot="-5400000">
        <a:off x="1096806" y="404830"/>
        <a:ext cx="471771" cy="439266"/>
      </dsp:txXfrm>
    </dsp:sp>
    <dsp:sp modelId="{155F12EB-B29D-44C3-997F-8CD23665067C}">
      <dsp:nvSpPr>
        <dsp:cNvPr id="0" name=""/>
        <dsp:cNvSpPr/>
      </dsp:nvSpPr>
      <dsp:spPr>
        <a:xfrm>
          <a:off x="1636707" y="426794"/>
          <a:ext cx="735332" cy="395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30F2A-8344-4EE2-A84C-C5322C062E00}">
      <dsp:nvSpPr>
        <dsp:cNvPr id="0" name=""/>
        <dsp:cNvSpPr/>
      </dsp:nvSpPr>
      <dsp:spPr>
        <a:xfrm rot="5400000">
          <a:off x="384138" y="337842"/>
          <a:ext cx="658900" cy="573243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/>
        </a:p>
      </dsp:txBody>
      <dsp:txXfrm rot="-5400000">
        <a:off x="516296" y="397693"/>
        <a:ext cx="394583" cy="453542"/>
      </dsp:txXfrm>
    </dsp:sp>
    <dsp:sp modelId="{2A2D46D7-4B9F-4BB4-B5B5-2630D27225A3}">
      <dsp:nvSpPr>
        <dsp:cNvPr id="0" name=""/>
        <dsp:cNvSpPr/>
      </dsp:nvSpPr>
      <dsp:spPr>
        <a:xfrm rot="5400000">
          <a:off x="692503" y="880564"/>
          <a:ext cx="658900" cy="641539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 rot="-5400000">
        <a:off x="806698" y="980254"/>
        <a:ext cx="430509" cy="442160"/>
      </dsp:txXfrm>
    </dsp:sp>
    <dsp:sp modelId="{F77F260D-C566-41DD-B297-5B38AA521D25}">
      <dsp:nvSpPr>
        <dsp:cNvPr id="0" name=""/>
        <dsp:cNvSpPr/>
      </dsp:nvSpPr>
      <dsp:spPr>
        <a:xfrm>
          <a:off x="0" y="1003664"/>
          <a:ext cx="711612" cy="395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0E6D3-7BB5-4D80-B536-6ACB3687866E}">
      <dsp:nvSpPr>
        <dsp:cNvPr id="0" name=""/>
        <dsp:cNvSpPr/>
      </dsp:nvSpPr>
      <dsp:spPr>
        <a:xfrm rot="5400000">
          <a:off x="1294010" y="909585"/>
          <a:ext cx="694091" cy="583498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400" kern="1200"/>
        </a:p>
      </dsp:txBody>
      <dsp:txXfrm rot="-5400000">
        <a:off x="1438808" y="960755"/>
        <a:ext cx="404494" cy="481159"/>
      </dsp:txXfrm>
    </dsp:sp>
    <dsp:sp modelId="{CC375B01-DBFA-49F8-9F62-D969D4274D1E}">
      <dsp:nvSpPr>
        <dsp:cNvPr id="0" name=""/>
        <dsp:cNvSpPr/>
      </dsp:nvSpPr>
      <dsp:spPr>
        <a:xfrm rot="5400000">
          <a:off x="1003241" y="1460180"/>
          <a:ext cx="658900" cy="636047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</a:t>
          </a:r>
          <a:endParaRPr lang="fr-FR" sz="2000" kern="1200" dirty="0"/>
        </a:p>
      </dsp:txBody>
      <dsp:txXfrm rot="-5400000">
        <a:off x="1118836" y="1556666"/>
        <a:ext cx="427709" cy="443076"/>
      </dsp:txXfrm>
    </dsp:sp>
    <dsp:sp modelId="{AB3F88A1-9094-4766-B593-4DEFB6D2A0BE}">
      <dsp:nvSpPr>
        <dsp:cNvPr id="0" name=""/>
        <dsp:cNvSpPr/>
      </dsp:nvSpPr>
      <dsp:spPr>
        <a:xfrm>
          <a:off x="1636707" y="1580534"/>
          <a:ext cx="735332" cy="395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FD8B3-7587-40B8-81EE-CCA52B414678}">
      <dsp:nvSpPr>
        <dsp:cNvPr id="0" name=""/>
        <dsp:cNvSpPr/>
      </dsp:nvSpPr>
      <dsp:spPr>
        <a:xfrm rot="5400000">
          <a:off x="384138" y="1472519"/>
          <a:ext cx="658900" cy="6113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/>
        </a:p>
      </dsp:txBody>
      <dsp:txXfrm rot="-5400000">
        <a:off x="506123" y="1554610"/>
        <a:ext cx="414929" cy="447188"/>
      </dsp:txXfrm>
    </dsp:sp>
    <dsp:sp modelId="{09A5FD94-401F-4877-AE18-4DB5788D8EC6}">
      <dsp:nvSpPr>
        <dsp:cNvPr id="0" name=""/>
        <dsp:cNvSpPr/>
      </dsp:nvSpPr>
      <dsp:spPr>
        <a:xfrm rot="5400000">
          <a:off x="692503" y="2018973"/>
          <a:ext cx="658900" cy="63701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 rot="-5400000">
        <a:off x="807853" y="2116022"/>
        <a:ext cx="428200" cy="442915"/>
      </dsp:txXfrm>
    </dsp:sp>
    <dsp:sp modelId="{249C8D1B-5285-4A64-B8BC-B4053E0E5FE1}">
      <dsp:nvSpPr>
        <dsp:cNvPr id="0" name=""/>
        <dsp:cNvSpPr/>
      </dsp:nvSpPr>
      <dsp:spPr>
        <a:xfrm>
          <a:off x="0" y="2139808"/>
          <a:ext cx="711612" cy="3953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3C385-D7BB-4742-B1C9-5616DBE5AD85}">
      <dsp:nvSpPr>
        <dsp:cNvPr id="0" name=""/>
        <dsp:cNvSpPr/>
      </dsp:nvSpPr>
      <dsp:spPr>
        <a:xfrm rot="5400000">
          <a:off x="1311606" y="2050857"/>
          <a:ext cx="658900" cy="573243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/>
        </a:p>
      </dsp:txBody>
      <dsp:txXfrm rot="-5400000">
        <a:off x="1443764" y="2110708"/>
        <a:ext cx="394583" cy="45354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9CF3A2-0CF8-4C1F-A00E-625910D8B5AB}">
      <dsp:nvSpPr>
        <dsp:cNvPr id="0" name=""/>
        <dsp:cNvSpPr/>
      </dsp:nvSpPr>
      <dsp:spPr>
        <a:xfrm rot="5400000">
          <a:off x="1004863" y="340933"/>
          <a:ext cx="659965" cy="647772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</a:t>
          </a:r>
          <a:endParaRPr lang="fr-FR" sz="2000" kern="1200" dirty="0"/>
        </a:p>
      </dsp:txBody>
      <dsp:txXfrm rot="-5400000">
        <a:off x="1117924" y="443815"/>
        <a:ext cx="433842" cy="442009"/>
      </dsp:txXfrm>
    </dsp:sp>
    <dsp:sp modelId="{155F12EB-B29D-44C3-997F-8CD23665067C}">
      <dsp:nvSpPr>
        <dsp:cNvPr id="0" name=""/>
        <dsp:cNvSpPr/>
      </dsp:nvSpPr>
      <dsp:spPr>
        <a:xfrm>
          <a:off x="1639354" y="466830"/>
          <a:ext cx="736521" cy="395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430F2A-8344-4EE2-A84C-C5322C062E00}">
      <dsp:nvSpPr>
        <dsp:cNvPr id="0" name=""/>
        <dsp:cNvSpPr/>
      </dsp:nvSpPr>
      <dsp:spPr>
        <a:xfrm rot="5400000">
          <a:off x="384759" y="377735"/>
          <a:ext cx="659965" cy="57417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/>
        </a:p>
      </dsp:txBody>
      <dsp:txXfrm rot="-5400000">
        <a:off x="517131" y="437683"/>
        <a:ext cx="395220" cy="454275"/>
      </dsp:txXfrm>
    </dsp:sp>
    <dsp:sp modelId="{2A2D46D7-4B9F-4BB4-B5B5-2630D27225A3}">
      <dsp:nvSpPr>
        <dsp:cNvPr id="0" name=""/>
        <dsp:cNvSpPr/>
      </dsp:nvSpPr>
      <dsp:spPr>
        <a:xfrm rot="5400000">
          <a:off x="693623" y="878771"/>
          <a:ext cx="659965" cy="692454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 rot="-5400000">
        <a:off x="792788" y="1005009"/>
        <a:ext cx="461636" cy="439977"/>
      </dsp:txXfrm>
    </dsp:sp>
    <dsp:sp modelId="{F77F260D-C566-41DD-B297-5B38AA521D25}">
      <dsp:nvSpPr>
        <dsp:cNvPr id="0" name=""/>
        <dsp:cNvSpPr/>
      </dsp:nvSpPr>
      <dsp:spPr>
        <a:xfrm>
          <a:off x="0" y="1027009"/>
          <a:ext cx="712762" cy="395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A0E6D3-7BB5-4D80-B536-6ACB3687866E}">
      <dsp:nvSpPr>
        <dsp:cNvPr id="0" name=""/>
        <dsp:cNvSpPr/>
      </dsp:nvSpPr>
      <dsp:spPr>
        <a:xfrm rot="5400000">
          <a:off x="1313727" y="945696"/>
          <a:ext cx="659965" cy="558604"/>
        </a:xfrm>
        <a:prstGeom prst="hexagon">
          <a:avLst>
            <a:gd name="adj" fmla="val 25000"/>
            <a:gd name="vf" fmla="val 11547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/>
        </a:p>
      </dsp:txBody>
      <dsp:txXfrm rot="-5400000">
        <a:off x="1450358" y="996563"/>
        <a:ext cx="386702" cy="456871"/>
      </dsp:txXfrm>
    </dsp:sp>
    <dsp:sp modelId="{CC375B01-DBFA-49F8-9F62-D969D4274D1E}">
      <dsp:nvSpPr>
        <dsp:cNvPr id="0" name=""/>
        <dsp:cNvSpPr/>
      </dsp:nvSpPr>
      <dsp:spPr>
        <a:xfrm rot="5400000">
          <a:off x="1004863" y="1498092"/>
          <a:ext cx="659965" cy="574170"/>
        </a:xfrm>
        <a:prstGeom prst="hexagon">
          <a:avLst>
            <a:gd name="adj" fmla="val 25000"/>
            <a:gd name="vf" fmla="val 11547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</a:t>
          </a:r>
          <a:endParaRPr lang="fr-FR" sz="2000" kern="1200" dirty="0"/>
        </a:p>
      </dsp:txBody>
      <dsp:txXfrm rot="-5400000">
        <a:off x="1137235" y="1558040"/>
        <a:ext cx="395220" cy="454275"/>
      </dsp:txXfrm>
    </dsp:sp>
    <dsp:sp modelId="{AB3F88A1-9094-4766-B593-4DEFB6D2A0BE}">
      <dsp:nvSpPr>
        <dsp:cNvPr id="0" name=""/>
        <dsp:cNvSpPr/>
      </dsp:nvSpPr>
      <dsp:spPr>
        <a:xfrm>
          <a:off x="1639354" y="1587188"/>
          <a:ext cx="736521" cy="395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CFD8B3-7587-40B8-81EE-CCA52B414678}">
      <dsp:nvSpPr>
        <dsp:cNvPr id="0" name=""/>
        <dsp:cNvSpPr/>
      </dsp:nvSpPr>
      <dsp:spPr>
        <a:xfrm rot="5400000">
          <a:off x="384759" y="1498092"/>
          <a:ext cx="659965" cy="574170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/>
        </a:p>
      </dsp:txBody>
      <dsp:txXfrm rot="-5400000">
        <a:off x="517131" y="1558040"/>
        <a:ext cx="395220" cy="454275"/>
      </dsp:txXfrm>
    </dsp:sp>
    <dsp:sp modelId="{09A5FD94-401F-4877-AE18-4DB5788D8EC6}">
      <dsp:nvSpPr>
        <dsp:cNvPr id="0" name=""/>
        <dsp:cNvSpPr/>
      </dsp:nvSpPr>
      <dsp:spPr>
        <a:xfrm rot="5400000">
          <a:off x="693623" y="2058271"/>
          <a:ext cx="659965" cy="574170"/>
        </a:xfrm>
        <a:prstGeom prst="hexagon">
          <a:avLst>
            <a:gd name="adj" fmla="val 25000"/>
            <a:gd name="vf" fmla="val 1154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2000" kern="1200" dirty="0"/>
        </a:p>
      </dsp:txBody>
      <dsp:txXfrm rot="-5400000">
        <a:off x="825995" y="2118219"/>
        <a:ext cx="395220" cy="454275"/>
      </dsp:txXfrm>
    </dsp:sp>
    <dsp:sp modelId="{249C8D1B-5285-4A64-B8BC-B4053E0E5FE1}">
      <dsp:nvSpPr>
        <dsp:cNvPr id="0" name=""/>
        <dsp:cNvSpPr/>
      </dsp:nvSpPr>
      <dsp:spPr>
        <a:xfrm>
          <a:off x="0" y="2147366"/>
          <a:ext cx="712762" cy="395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63C385-D7BB-4742-B1C9-5616DBE5AD85}">
      <dsp:nvSpPr>
        <dsp:cNvPr id="0" name=""/>
        <dsp:cNvSpPr/>
      </dsp:nvSpPr>
      <dsp:spPr>
        <a:xfrm rot="5400000">
          <a:off x="1313727" y="2058271"/>
          <a:ext cx="659965" cy="574170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3200" kern="1200"/>
        </a:p>
      </dsp:txBody>
      <dsp:txXfrm rot="-5400000">
        <a:off x="1446099" y="2118219"/>
        <a:ext cx="395220" cy="4542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1302" y="2757324"/>
            <a:ext cx="10101421" cy="5865648"/>
          </a:xfrm>
        </p:spPr>
        <p:txBody>
          <a:bodyPr anchor="b"/>
          <a:lstStyle>
            <a:lvl1pPr algn="ctr">
              <a:defRPr sz="779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503" y="8849174"/>
            <a:ext cx="8913019" cy="4067732"/>
          </a:xfrm>
        </p:spPr>
        <p:txBody>
          <a:bodyPr/>
          <a:lstStyle>
            <a:lvl1pPr marL="0" indent="0" algn="ctr">
              <a:buNone/>
              <a:defRPr sz="3119"/>
            </a:lvl1pPr>
            <a:lvl2pPr marL="594223" indent="0" algn="ctr">
              <a:buNone/>
              <a:defRPr sz="2599"/>
            </a:lvl2pPr>
            <a:lvl3pPr marL="1188446" indent="0" algn="ctr">
              <a:buNone/>
              <a:defRPr sz="2339"/>
            </a:lvl3pPr>
            <a:lvl4pPr marL="1782669" indent="0" algn="ctr">
              <a:buNone/>
              <a:defRPr sz="2080"/>
            </a:lvl4pPr>
            <a:lvl5pPr marL="2376891" indent="0" algn="ctr">
              <a:buNone/>
              <a:defRPr sz="2080"/>
            </a:lvl5pPr>
            <a:lvl6pPr marL="2971114" indent="0" algn="ctr">
              <a:buNone/>
              <a:defRPr sz="2080"/>
            </a:lvl6pPr>
            <a:lvl7pPr marL="3565337" indent="0" algn="ctr">
              <a:buNone/>
              <a:defRPr sz="2080"/>
            </a:lvl7pPr>
            <a:lvl8pPr marL="4159560" indent="0" algn="ctr">
              <a:buNone/>
              <a:defRPr sz="2080"/>
            </a:lvl8pPr>
            <a:lvl9pPr marL="4753783" indent="0" algn="ctr">
              <a:buNone/>
              <a:defRPr sz="208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71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1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4506" y="897007"/>
            <a:ext cx="2562493" cy="1427801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028" y="897007"/>
            <a:ext cx="7538928" cy="1427801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181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1993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838" y="4200339"/>
            <a:ext cx="10249972" cy="7008356"/>
          </a:xfrm>
        </p:spPr>
        <p:txBody>
          <a:bodyPr anchor="b"/>
          <a:lstStyle>
            <a:lvl1pPr>
              <a:defRPr sz="7798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838" y="11274997"/>
            <a:ext cx="10249972" cy="3685529"/>
          </a:xfrm>
        </p:spPr>
        <p:txBody>
          <a:bodyPr/>
          <a:lstStyle>
            <a:lvl1pPr marL="0" indent="0">
              <a:buNone/>
              <a:defRPr sz="3119">
                <a:solidFill>
                  <a:schemeClr val="tx1"/>
                </a:solidFill>
              </a:defRPr>
            </a:lvl1pPr>
            <a:lvl2pPr marL="594223" indent="0">
              <a:buNone/>
              <a:defRPr sz="2599">
                <a:solidFill>
                  <a:schemeClr val="tx1">
                    <a:tint val="75000"/>
                  </a:schemeClr>
                </a:solidFill>
              </a:defRPr>
            </a:lvl2pPr>
            <a:lvl3pPr marL="1188446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3pPr>
            <a:lvl4pPr marL="1782669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4pPr>
            <a:lvl5pPr marL="2376891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5pPr>
            <a:lvl6pPr marL="2971114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6pPr>
            <a:lvl7pPr marL="3565337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7pPr>
            <a:lvl8pPr marL="4159560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8pPr>
            <a:lvl9pPr marL="4753783" indent="0">
              <a:buNone/>
              <a:defRPr sz="20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4741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027" y="4485037"/>
            <a:ext cx="5050711" cy="1068998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6287" y="4485037"/>
            <a:ext cx="5050711" cy="10689989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014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574" y="897011"/>
            <a:ext cx="10249972" cy="3256528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576" y="4130135"/>
            <a:ext cx="5027499" cy="2024115"/>
          </a:xfrm>
        </p:spPr>
        <p:txBody>
          <a:bodyPr anchor="b"/>
          <a:lstStyle>
            <a:lvl1pPr marL="0" indent="0">
              <a:buNone/>
              <a:defRPr sz="3119" b="1"/>
            </a:lvl1pPr>
            <a:lvl2pPr marL="594223" indent="0">
              <a:buNone/>
              <a:defRPr sz="2599" b="1"/>
            </a:lvl2pPr>
            <a:lvl3pPr marL="1188446" indent="0">
              <a:buNone/>
              <a:defRPr sz="2339" b="1"/>
            </a:lvl3pPr>
            <a:lvl4pPr marL="1782669" indent="0">
              <a:buNone/>
              <a:defRPr sz="2080" b="1"/>
            </a:lvl4pPr>
            <a:lvl5pPr marL="2376891" indent="0">
              <a:buNone/>
              <a:defRPr sz="2080" b="1"/>
            </a:lvl5pPr>
            <a:lvl6pPr marL="2971114" indent="0">
              <a:buNone/>
              <a:defRPr sz="2080" b="1"/>
            </a:lvl6pPr>
            <a:lvl7pPr marL="3565337" indent="0">
              <a:buNone/>
              <a:defRPr sz="2080" b="1"/>
            </a:lvl7pPr>
            <a:lvl8pPr marL="4159560" indent="0">
              <a:buNone/>
              <a:defRPr sz="2080" b="1"/>
            </a:lvl8pPr>
            <a:lvl9pPr marL="4753783" indent="0">
              <a:buNone/>
              <a:defRPr sz="208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576" y="6154251"/>
            <a:ext cx="5027499" cy="90519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6288" y="4130135"/>
            <a:ext cx="5052259" cy="2024115"/>
          </a:xfrm>
        </p:spPr>
        <p:txBody>
          <a:bodyPr anchor="b"/>
          <a:lstStyle>
            <a:lvl1pPr marL="0" indent="0">
              <a:buNone/>
              <a:defRPr sz="3119" b="1"/>
            </a:lvl1pPr>
            <a:lvl2pPr marL="594223" indent="0">
              <a:buNone/>
              <a:defRPr sz="2599" b="1"/>
            </a:lvl2pPr>
            <a:lvl3pPr marL="1188446" indent="0">
              <a:buNone/>
              <a:defRPr sz="2339" b="1"/>
            </a:lvl3pPr>
            <a:lvl4pPr marL="1782669" indent="0">
              <a:buNone/>
              <a:defRPr sz="2080" b="1"/>
            </a:lvl4pPr>
            <a:lvl5pPr marL="2376891" indent="0">
              <a:buNone/>
              <a:defRPr sz="2080" b="1"/>
            </a:lvl5pPr>
            <a:lvl6pPr marL="2971114" indent="0">
              <a:buNone/>
              <a:defRPr sz="2080" b="1"/>
            </a:lvl6pPr>
            <a:lvl7pPr marL="3565337" indent="0">
              <a:buNone/>
              <a:defRPr sz="2080" b="1"/>
            </a:lvl7pPr>
            <a:lvl8pPr marL="4159560" indent="0">
              <a:buNone/>
              <a:defRPr sz="2080" b="1"/>
            </a:lvl8pPr>
            <a:lvl9pPr marL="4753783" indent="0">
              <a:buNone/>
              <a:defRPr sz="208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6288" y="6154251"/>
            <a:ext cx="5052259" cy="9051975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3037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705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9981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575" y="1123209"/>
            <a:ext cx="3832907" cy="3931232"/>
          </a:xfrm>
        </p:spPr>
        <p:txBody>
          <a:bodyPr anchor="b"/>
          <a:lstStyle>
            <a:lvl1pPr>
              <a:defRPr sz="415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258" y="2425824"/>
            <a:ext cx="6016288" cy="11973098"/>
          </a:xfrm>
        </p:spPr>
        <p:txBody>
          <a:bodyPr/>
          <a:lstStyle>
            <a:lvl1pPr>
              <a:defRPr sz="4159"/>
            </a:lvl1pPr>
            <a:lvl2pPr>
              <a:defRPr sz="3639"/>
            </a:lvl2pPr>
            <a:lvl3pPr>
              <a:defRPr sz="3119"/>
            </a:lvl3pPr>
            <a:lvl4pPr>
              <a:defRPr sz="2599"/>
            </a:lvl4pPr>
            <a:lvl5pPr>
              <a:defRPr sz="2599"/>
            </a:lvl5pPr>
            <a:lvl6pPr>
              <a:defRPr sz="2599"/>
            </a:lvl6pPr>
            <a:lvl7pPr>
              <a:defRPr sz="2599"/>
            </a:lvl7pPr>
            <a:lvl8pPr>
              <a:defRPr sz="2599"/>
            </a:lvl8pPr>
            <a:lvl9pPr>
              <a:defRPr sz="2599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575" y="5054441"/>
            <a:ext cx="3832907" cy="9363978"/>
          </a:xfrm>
        </p:spPr>
        <p:txBody>
          <a:bodyPr/>
          <a:lstStyle>
            <a:lvl1pPr marL="0" indent="0">
              <a:buNone/>
              <a:defRPr sz="2080"/>
            </a:lvl1pPr>
            <a:lvl2pPr marL="594223" indent="0">
              <a:buNone/>
              <a:defRPr sz="1820"/>
            </a:lvl2pPr>
            <a:lvl3pPr marL="1188446" indent="0">
              <a:buNone/>
              <a:defRPr sz="1560"/>
            </a:lvl3pPr>
            <a:lvl4pPr marL="1782669" indent="0">
              <a:buNone/>
              <a:defRPr sz="1300"/>
            </a:lvl4pPr>
            <a:lvl5pPr marL="2376891" indent="0">
              <a:buNone/>
              <a:defRPr sz="1300"/>
            </a:lvl5pPr>
            <a:lvl6pPr marL="2971114" indent="0">
              <a:buNone/>
              <a:defRPr sz="1300"/>
            </a:lvl6pPr>
            <a:lvl7pPr marL="3565337" indent="0">
              <a:buNone/>
              <a:defRPr sz="1300"/>
            </a:lvl7pPr>
            <a:lvl8pPr marL="4159560" indent="0">
              <a:buNone/>
              <a:defRPr sz="1300"/>
            </a:lvl8pPr>
            <a:lvl9pPr marL="4753783" indent="0">
              <a:buNone/>
              <a:defRPr sz="13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068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575" y="1123209"/>
            <a:ext cx="3832907" cy="3931232"/>
          </a:xfrm>
        </p:spPr>
        <p:txBody>
          <a:bodyPr anchor="b"/>
          <a:lstStyle>
            <a:lvl1pPr>
              <a:defRPr sz="4159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2258" y="2425824"/>
            <a:ext cx="6016288" cy="11973098"/>
          </a:xfrm>
        </p:spPr>
        <p:txBody>
          <a:bodyPr anchor="t"/>
          <a:lstStyle>
            <a:lvl1pPr marL="0" indent="0">
              <a:buNone/>
              <a:defRPr sz="4159"/>
            </a:lvl1pPr>
            <a:lvl2pPr marL="594223" indent="0">
              <a:buNone/>
              <a:defRPr sz="3639"/>
            </a:lvl2pPr>
            <a:lvl3pPr marL="1188446" indent="0">
              <a:buNone/>
              <a:defRPr sz="3119"/>
            </a:lvl3pPr>
            <a:lvl4pPr marL="1782669" indent="0">
              <a:buNone/>
              <a:defRPr sz="2599"/>
            </a:lvl4pPr>
            <a:lvl5pPr marL="2376891" indent="0">
              <a:buNone/>
              <a:defRPr sz="2599"/>
            </a:lvl5pPr>
            <a:lvl6pPr marL="2971114" indent="0">
              <a:buNone/>
              <a:defRPr sz="2599"/>
            </a:lvl6pPr>
            <a:lvl7pPr marL="3565337" indent="0">
              <a:buNone/>
              <a:defRPr sz="2599"/>
            </a:lvl7pPr>
            <a:lvl8pPr marL="4159560" indent="0">
              <a:buNone/>
              <a:defRPr sz="2599"/>
            </a:lvl8pPr>
            <a:lvl9pPr marL="4753783" indent="0">
              <a:buNone/>
              <a:defRPr sz="2599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575" y="5054441"/>
            <a:ext cx="3832907" cy="9363978"/>
          </a:xfrm>
        </p:spPr>
        <p:txBody>
          <a:bodyPr/>
          <a:lstStyle>
            <a:lvl1pPr marL="0" indent="0">
              <a:buNone/>
              <a:defRPr sz="2080"/>
            </a:lvl1pPr>
            <a:lvl2pPr marL="594223" indent="0">
              <a:buNone/>
              <a:defRPr sz="1820"/>
            </a:lvl2pPr>
            <a:lvl3pPr marL="1188446" indent="0">
              <a:buNone/>
              <a:defRPr sz="1560"/>
            </a:lvl3pPr>
            <a:lvl4pPr marL="1782669" indent="0">
              <a:buNone/>
              <a:defRPr sz="1300"/>
            </a:lvl4pPr>
            <a:lvl5pPr marL="2376891" indent="0">
              <a:buNone/>
              <a:defRPr sz="1300"/>
            </a:lvl5pPr>
            <a:lvl6pPr marL="2971114" indent="0">
              <a:buNone/>
              <a:defRPr sz="1300"/>
            </a:lvl6pPr>
            <a:lvl7pPr marL="3565337" indent="0">
              <a:buNone/>
              <a:defRPr sz="1300"/>
            </a:lvl7pPr>
            <a:lvl8pPr marL="4159560" indent="0">
              <a:buNone/>
              <a:defRPr sz="1300"/>
            </a:lvl8pPr>
            <a:lvl9pPr marL="4753783" indent="0">
              <a:buNone/>
              <a:defRPr sz="13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79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027" y="897011"/>
            <a:ext cx="10249972" cy="3256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027" y="4485037"/>
            <a:ext cx="10249972" cy="106899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027" y="15615732"/>
            <a:ext cx="2673906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4576-13DB-4AC2-9C10-A0B04A078EE6}" type="datetimeFigureOut">
              <a:rPr lang="fr-FR" smtClean="0"/>
              <a:t>24/06/2019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6584" y="15615732"/>
            <a:ext cx="4010858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3092" y="15615732"/>
            <a:ext cx="2673906" cy="89700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E19C-C0BC-4E75-BF90-54E4CB841F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29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88446" rtl="0" eaLnBrk="1" latinLnBrk="0" hangingPunct="1">
        <a:lnSpc>
          <a:spcPct val="90000"/>
        </a:lnSpc>
        <a:spcBef>
          <a:spcPct val="0"/>
        </a:spcBef>
        <a:buNone/>
        <a:defRPr sz="571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7111" indent="-297111" algn="l" defTabSz="1188446" rtl="0" eaLnBrk="1" latinLnBrk="0" hangingPunct="1">
        <a:lnSpc>
          <a:spcPct val="90000"/>
        </a:lnSpc>
        <a:spcBef>
          <a:spcPts val="1300"/>
        </a:spcBef>
        <a:buFont typeface="Arial" panose="020B0604020202020204" pitchFamily="34" charset="0"/>
        <a:buChar char="•"/>
        <a:defRPr sz="3639" kern="1200">
          <a:solidFill>
            <a:schemeClr val="tx1"/>
          </a:solidFill>
          <a:latin typeface="+mn-lt"/>
          <a:ea typeface="+mn-ea"/>
          <a:cs typeface="+mn-cs"/>
        </a:defRPr>
      </a:lvl1pPr>
      <a:lvl2pPr marL="891334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3119" kern="1200">
          <a:solidFill>
            <a:schemeClr val="tx1"/>
          </a:solidFill>
          <a:latin typeface="+mn-lt"/>
          <a:ea typeface="+mn-ea"/>
          <a:cs typeface="+mn-cs"/>
        </a:defRPr>
      </a:lvl2pPr>
      <a:lvl3pPr marL="1485557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599" kern="1200">
          <a:solidFill>
            <a:schemeClr val="tx1"/>
          </a:solidFill>
          <a:latin typeface="+mn-lt"/>
          <a:ea typeface="+mn-ea"/>
          <a:cs typeface="+mn-cs"/>
        </a:defRPr>
      </a:lvl3pPr>
      <a:lvl4pPr marL="2079780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4pPr>
      <a:lvl5pPr marL="2674003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5pPr>
      <a:lvl6pPr marL="3268226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6pPr>
      <a:lvl7pPr marL="3862448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7pPr>
      <a:lvl8pPr marL="4456671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8pPr>
      <a:lvl9pPr marL="5050894" indent="-297111" algn="l" defTabSz="1188446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1pPr>
      <a:lvl2pPr marL="594223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2pPr>
      <a:lvl3pPr marL="1188446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782669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4pPr>
      <a:lvl5pPr marL="2376891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5pPr>
      <a:lvl6pPr marL="2971114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6pPr>
      <a:lvl7pPr marL="3565337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7pPr>
      <a:lvl8pPr marL="4159560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8pPr>
      <a:lvl9pPr marL="4753783" algn="l" defTabSz="1188446" rtl="0" eaLnBrk="1" latinLnBrk="0" hangingPunct="1">
        <a:defRPr sz="23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63" Type="http://schemas.openxmlformats.org/officeDocument/2006/relationships/diagramLayout" Target="../diagrams/layout1.xml"/><Relationship Id="rId68" Type="http://schemas.openxmlformats.org/officeDocument/2006/relationships/diagramLayout" Target="../diagrams/layout2.xml"/><Relationship Id="rId76" Type="http://schemas.microsoft.com/office/2007/relationships/diagramDrawing" Target="../diagrams/drawing3.xml"/><Relationship Id="rId7" Type="http://schemas.openxmlformats.org/officeDocument/2006/relationships/tags" Target="../tags/tag7.xml"/><Relationship Id="rId71" Type="http://schemas.microsoft.com/office/2007/relationships/diagramDrawing" Target="../diagrams/drawing2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microsoft.com/office/2007/relationships/diagramDrawing" Target="../diagrams/drawing1.xml"/><Relationship Id="rId74" Type="http://schemas.openxmlformats.org/officeDocument/2006/relationships/diagramQuickStyle" Target="../diagrams/quickStyle3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61" Type="http://schemas.openxmlformats.org/officeDocument/2006/relationships/image" Target="../media/image2.emf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image" Target="../media/image1.png"/><Relationship Id="rId65" Type="http://schemas.openxmlformats.org/officeDocument/2006/relationships/diagramColors" Target="../diagrams/colors1.xml"/><Relationship Id="rId73" Type="http://schemas.openxmlformats.org/officeDocument/2006/relationships/diagramLayout" Target="../diagrams/layout3.xml"/><Relationship Id="rId78" Type="http://schemas.openxmlformats.org/officeDocument/2006/relationships/image" Target="../media/image4.jpe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diagramQuickStyle" Target="../diagrams/quickStyle1.xml"/><Relationship Id="rId69" Type="http://schemas.openxmlformats.org/officeDocument/2006/relationships/diagramQuickStyle" Target="../diagrams/quickStyle2.xml"/><Relationship Id="rId77" Type="http://schemas.openxmlformats.org/officeDocument/2006/relationships/image" Target="../media/image3.jpe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diagramData" Target="../diagrams/data3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slideLayout" Target="../slideLayouts/slideLayout1.xml"/><Relationship Id="rId67" Type="http://schemas.openxmlformats.org/officeDocument/2006/relationships/diagramData" Target="../diagrams/data2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diagramData" Target="../diagrams/data1.xml"/><Relationship Id="rId70" Type="http://schemas.openxmlformats.org/officeDocument/2006/relationships/diagramColors" Target="../diagrams/colors2.xml"/><Relationship Id="rId75" Type="http://schemas.openxmlformats.org/officeDocument/2006/relationships/diagramColors" Target="../diagrams/colors3.xml"/><Relationship Id="rId1" Type="http://schemas.openxmlformats.org/officeDocument/2006/relationships/tags" Target="../tags/tag1.xml"/><Relationship Id="rId6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41291" y="186137"/>
            <a:ext cx="11606803" cy="16457895"/>
          </a:xfrm>
          <a:solidFill>
            <a:schemeClr val="bg1"/>
          </a:solidFill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14" name="Rectangle 13"/>
          <p:cNvSpPr/>
          <p:nvPr>
            <p:custDataLst>
              <p:tags r:id="rId2"/>
            </p:custDataLst>
          </p:nvPr>
        </p:nvSpPr>
        <p:spPr>
          <a:xfrm>
            <a:off x="469236" y="1874972"/>
            <a:ext cx="9104670" cy="14812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596" dirty="0">
                <a:latin typeface="Walkway Bold" panose="00000400000000000000" pitchFamily="2" charset="0"/>
              </a:rPr>
              <a:t>		</a:t>
            </a:r>
            <a:r>
              <a:rPr lang="fr-FR" sz="1795" b="1" dirty="0">
                <a:latin typeface="Walkway Bold" panose="00000400000000000000" pitchFamily="2" charset="0"/>
              </a:rPr>
              <a:t>Projet </a:t>
            </a:r>
            <a:r>
              <a:rPr lang="fr-FR" sz="1795" b="1" dirty="0" smtClean="0">
                <a:latin typeface="Kiona" panose="00000500000000000000" pitchFamily="2" charset="0"/>
              </a:rPr>
              <a:t>EAUTOUR</a:t>
            </a:r>
            <a:r>
              <a:rPr lang="fr-FR" sz="1795" b="1" dirty="0" smtClean="0">
                <a:latin typeface="Walkway Bold" panose="00000400000000000000" pitchFamily="2" charset="0"/>
              </a:rPr>
              <a:t>, </a:t>
            </a:r>
            <a:r>
              <a:rPr lang="fr-FR" sz="1795" b="1" dirty="0">
                <a:latin typeface="Walkway Bold" panose="00000400000000000000" pitchFamily="2" charset="0"/>
              </a:rPr>
              <a:t>Eau Tourisme 2018</a:t>
            </a:r>
          </a:p>
          <a:p>
            <a:pPr algn="ctr"/>
            <a:endParaRPr lang="fr-FR" sz="1596" dirty="0"/>
          </a:p>
          <a:p>
            <a:r>
              <a:rPr lang="fr-FR" sz="1396" u="sng" dirty="0">
                <a:latin typeface="Generica" panose="02000500000000000000" pitchFamily="2" charset="0"/>
              </a:rPr>
              <a:t>Direction</a:t>
            </a:r>
            <a:r>
              <a:rPr lang="fr-FR" sz="1396" dirty="0">
                <a:latin typeface="Generica" panose="02000500000000000000" pitchFamily="2" charset="0"/>
              </a:rPr>
              <a:t>: </a:t>
            </a:r>
            <a:r>
              <a:rPr lang="fr-FR" sz="1600" dirty="0">
                <a:latin typeface="Generica" panose="02000500000000000000" pitchFamily="2" charset="0"/>
              </a:rPr>
              <a:t>Sylvie </a:t>
            </a:r>
            <a:r>
              <a:rPr lang="fr-FR" sz="1600" dirty="0" err="1">
                <a:latin typeface="Generica" panose="02000500000000000000" pitchFamily="2" charset="0"/>
              </a:rPr>
              <a:t>Clarimont</a:t>
            </a:r>
            <a:r>
              <a:rPr lang="fr-FR" sz="1396" dirty="0">
                <a:latin typeface="Generica" panose="02000500000000000000" pitchFamily="2" charset="0"/>
              </a:rPr>
              <a:t>, Professeur de Géographie, Université de Pau et des Pays de l’Adour, Laboratoire Passages</a:t>
            </a:r>
          </a:p>
          <a:p>
            <a:r>
              <a:rPr lang="fr-FR" sz="1396" u="sng" dirty="0">
                <a:latin typeface="Generica" panose="02000500000000000000" pitchFamily="2" charset="0"/>
              </a:rPr>
              <a:t>Doctorante</a:t>
            </a:r>
            <a:r>
              <a:rPr lang="fr-FR" sz="1396" dirty="0">
                <a:latin typeface="Generica" panose="02000500000000000000" pitchFamily="2" charset="0"/>
              </a:rPr>
              <a:t>: </a:t>
            </a:r>
            <a:r>
              <a:rPr lang="fr-FR" sz="1600" dirty="0">
                <a:latin typeface="Generica" panose="02000500000000000000" pitchFamily="2" charset="0"/>
              </a:rPr>
              <a:t>Gaïa Bonnet</a:t>
            </a:r>
            <a:r>
              <a:rPr lang="fr-FR" sz="1396" dirty="0">
                <a:latin typeface="Generica" panose="02000500000000000000" pitchFamily="2" charset="0"/>
              </a:rPr>
              <a:t>, Université de Pau et des Pays de l’Adour, Laboratoire Passages</a:t>
            </a:r>
          </a:p>
        </p:txBody>
      </p:sp>
      <p:grpSp>
        <p:nvGrpSpPr>
          <p:cNvPr id="5" name="Groupe 4"/>
          <p:cNvGrpSpPr/>
          <p:nvPr>
            <p:custDataLst>
              <p:tags r:id="rId3"/>
            </p:custDataLst>
          </p:nvPr>
        </p:nvGrpSpPr>
        <p:grpSpPr>
          <a:xfrm>
            <a:off x="232416" y="3449975"/>
            <a:ext cx="11267220" cy="1767474"/>
            <a:chOff x="280218" y="5016187"/>
            <a:chExt cx="11119076" cy="1809793"/>
          </a:xfrm>
        </p:grpSpPr>
        <p:sp>
          <p:nvSpPr>
            <p:cNvPr id="7" name="Rectangle 6"/>
            <p:cNvSpPr/>
            <p:nvPr/>
          </p:nvSpPr>
          <p:spPr>
            <a:xfrm>
              <a:off x="401442" y="5016187"/>
              <a:ext cx="10997852" cy="1809793"/>
            </a:xfrm>
            <a:prstGeom prst="rect">
              <a:avLst/>
            </a:prstGeom>
            <a:solidFill>
              <a:schemeClr val="accent6">
                <a:alpha val="18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fr-FR" sz="1795" dirty="0">
                <a:latin typeface="Walkway Bold" panose="00000400000000000000" pitchFamily="2" charset="0"/>
              </a:endParaRPr>
            </a:p>
            <a:p>
              <a:pPr algn="just"/>
              <a:endParaRPr lang="fr-FR" sz="1596" dirty="0">
                <a:latin typeface="Walkway Bold" panose="00000400000000000000" pitchFamily="2" charset="0"/>
              </a:endParaRPr>
            </a:p>
            <a:p>
              <a:pPr algn="just"/>
              <a:r>
                <a:rPr lang="fr-FR" sz="1795" dirty="0">
                  <a:latin typeface="Walkway Bold" panose="00000400000000000000" pitchFamily="2" charset="0"/>
                </a:rPr>
                <a:t>L’étude de la perception et des pratiques autour de la ressource en eau constitue un enjeu majeur –pourtant peu pris en compte- dans une perspective de gestion territorialisée de la ressource. </a:t>
              </a:r>
            </a:p>
            <a:p>
              <a:pPr algn="just"/>
              <a:r>
                <a:rPr lang="fr-FR" sz="1795" dirty="0">
                  <a:latin typeface="Walkway Bold" panose="00000400000000000000" pitchFamily="2" charset="0"/>
                </a:rPr>
                <a:t>La relation du changement climatique au secteur du tourisme demande à être examinée de façon plus approfondie afin de réfléchir aux possibilités de résilience des territoires ruraux touristiques. 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80218" y="5174698"/>
              <a:ext cx="2435801" cy="359319"/>
            </a:xfrm>
            <a:prstGeom prst="rect">
              <a:avLst/>
            </a:prstGeom>
            <a:solidFill>
              <a:srgbClr val="009999"/>
            </a:solidFill>
            <a:ln>
              <a:solidFill>
                <a:srgbClr val="0080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2000" dirty="0">
                  <a:solidFill>
                    <a:schemeClr val="bg1"/>
                  </a:solidFill>
                  <a:latin typeface="Kiona" panose="00000500000000000000" pitchFamily="2" charset="0"/>
                </a:rPr>
                <a:t>Introduction</a:t>
              </a:r>
            </a:p>
          </p:txBody>
        </p:sp>
        <p:sp>
          <p:nvSpPr>
            <p:cNvPr id="4" name="Triangle rectangle 3"/>
            <p:cNvSpPr/>
            <p:nvPr/>
          </p:nvSpPr>
          <p:spPr>
            <a:xfrm flipH="1" flipV="1">
              <a:off x="293587" y="5534018"/>
              <a:ext cx="107854" cy="79650"/>
            </a:xfrm>
            <a:prstGeom prst="rtTriangle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5"/>
            </a:p>
          </p:txBody>
        </p:sp>
      </p:grpSp>
      <p:pic>
        <p:nvPicPr>
          <p:cNvPr id="11" name="Image 10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6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6471" y="2406505"/>
            <a:ext cx="1211623" cy="545230"/>
          </a:xfrm>
          <a:prstGeom prst="rect">
            <a:avLst/>
          </a:prstGeom>
        </p:spPr>
      </p:pic>
      <p:grpSp>
        <p:nvGrpSpPr>
          <p:cNvPr id="97" name="Groupe 96"/>
          <p:cNvGrpSpPr/>
          <p:nvPr>
            <p:custDataLst>
              <p:tags r:id="rId5"/>
            </p:custDataLst>
          </p:nvPr>
        </p:nvGrpSpPr>
        <p:grpSpPr>
          <a:xfrm>
            <a:off x="232417" y="5474877"/>
            <a:ext cx="11267219" cy="2788023"/>
            <a:chOff x="215487" y="6028461"/>
            <a:chExt cx="11297321" cy="2795472"/>
          </a:xfrm>
        </p:grpSpPr>
        <p:grpSp>
          <p:nvGrpSpPr>
            <p:cNvPr id="23" name="Groupe 22"/>
            <p:cNvGrpSpPr/>
            <p:nvPr/>
          </p:nvGrpSpPr>
          <p:grpSpPr>
            <a:xfrm>
              <a:off x="215487" y="6028461"/>
              <a:ext cx="11297321" cy="2795472"/>
              <a:chOff x="280218" y="5016187"/>
              <a:chExt cx="11119075" cy="2847718"/>
            </a:xfrm>
          </p:grpSpPr>
          <p:sp>
            <p:nvSpPr>
              <p:cNvPr id="24" name="Rectangle 23"/>
              <p:cNvSpPr/>
              <p:nvPr/>
            </p:nvSpPr>
            <p:spPr>
              <a:xfrm>
                <a:off x="401442" y="5016187"/>
                <a:ext cx="10997851" cy="284771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just"/>
                <a:endParaRPr lang="fr-FR" sz="1795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80218" y="5174697"/>
                <a:ext cx="1874763" cy="347644"/>
              </a:xfrm>
              <a:prstGeom prst="rect">
                <a:avLst/>
              </a:prstGeom>
              <a:solidFill>
                <a:srgbClr val="009999"/>
              </a:solidFill>
              <a:ln>
                <a:solidFill>
                  <a:srgbClr val="00808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fr-FR" sz="2000" dirty="0">
                    <a:solidFill>
                      <a:schemeClr val="bg1"/>
                    </a:solidFill>
                    <a:latin typeface="Kiona" panose="00000500000000000000" pitchFamily="2" charset="0"/>
                  </a:rPr>
                  <a:t>Objectifs</a:t>
                </a:r>
                <a:endParaRPr lang="fr-FR" sz="2394" dirty="0">
                  <a:solidFill>
                    <a:schemeClr val="bg1"/>
                  </a:solidFill>
                  <a:latin typeface="Kiona" panose="00000500000000000000" pitchFamily="2" charset="0"/>
                </a:endParaRPr>
              </a:p>
            </p:txBody>
          </p:sp>
          <p:sp>
            <p:nvSpPr>
              <p:cNvPr id="26" name="Triangle rectangle 25"/>
              <p:cNvSpPr/>
              <p:nvPr/>
            </p:nvSpPr>
            <p:spPr>
              <a:xfrm flipH="1" flipV="1">
                <a:off x="293587" y="5534018"/>
                <a:ext cx="107854" cy="79650"/>
              </a:xfrm>
              <a:prstGeom prst="rtTriangle">
                <a:avLst/>
              </a:prstGeom>
              <a:solidFill>
                <a:srgbClr val="008080"/>
              </a:solidFill>
              <a:ln>
                <a:solidFill>
                  <a:srgbClr val="00808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sz="1795"/>
              </a:p>
            </p:txBody>
          </p:sp>
        </p:grpSp>
        <p:cxnSp>
          <p:nvCxnSpPr>
            <p:cNvPr id="10" name="Connecteur en angle 9"/>
            <p:cNvCxnSpPr>
              <a:endCxn id="33" idx="1"/>
            </p:cNvCxnSpPr>
            <p:nvPr/>
          </p:nvCxnSpPr>
          <p:spPr>
            <a:xfrm flipV="1">
              <a:off x="2998590" y="6716213"/>
              <a:ext cx="513359" cy="434150"/>
            </a:xfrm>
            <a:prstGeom prst="bentConnector3">
              <a:avLst>
                <a:gd name="adj1" fmla="val 50000"/>
              </a:avLst>
            </a:prstGeom>
            <a:ln w="19050">
              <a:solidFill>
                <a:srgbClr val="00808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Connecteur en angle 28"/>
            <p:cNvCxnSpPr>
              <a:endCxn id="32" idx="1"/>
            </p:cNvCxnSpPr>
            <p:nvPr/>
          </p:nvCxnSpPr>
          <p:spPr>
            <a:xfrm>
              <a:off x="3006754" y="7680870"/>
              <a:ext cx="665429" cy="406536"/>
            </a:xfrm>
            <a:prstGeom prst="bentConnector3">
              <a:avLst/>
            </a:prstGeom>
            <a:ln w="19050">
              <a:solidFill>
                <a:srgbClr val="00808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3672183" y="7872008"/>
              <a:ext cx="1196282" cy="430796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795" dirty="0">
                  <a:solidFill>
                    <a:schemeClr val="tx1"/>
                  </a:solidFill>
                  <a:latin typeface="Walkway Bold" panose="00000400000000000000" pitchFamily="2" charset="0"/>
                </a:rPr>
                <a:t>Touristes</a:t>
              </a: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511949" y="6499862"/>
              <a:ext cx="1779753" cy="432701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795" dirty="0">
                  <a:solidFill>
                    <a:schemeClr val="tx1"/>
                  </a:solidFill>
                  <a:latin typeface="Walkway Bold" panose="00000400000000000000" pitchFamily="2" charset="0"/>
                </a:rPr>
                <a:t>Acteurs locaux</a:t>
              </a:r>
              <a:r>
                <a:rPr lang="fr-FR" sz="1197" dirty="0">
                  <a:solidFill>
                    <a:schemeClr val="tx1"/>
                  </a:solidFill>
                  <a:latin typeface="Walkway Bold" panose="00000400000000000000" pitchFamily="2" charset="0"/>
                </a:rPr>
                <a:t> (élus et professionnels)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5402494" y="6120278"/>
              <a:ext cx="2828124" cy="1203784"/>
            </a:xfrm>
            <a:prstGeom prst="rect">
              <a:avLst/>
            </a:prstGeom>
            <a:solidFill>
              <a:schemeClr val="accent3">
                <a:alpha val="50000"/>
              </a:schemeClr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Walkway Bold" panose="00000400000000000000" pitchFamily="2" charset="0"/>
                </a:rPr>
                <a:t>De quelle manière est pries en compte –ou pas- la ressource dans les stratégies locales d’adaptation au changement climatique.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206108" y="7503859"/>
              <a:ext cx="2717641" cy="1201828"/>
            </a:xfrm>
            <a:prstGeom prst="rect">
              <a:avLst/>
            </a:prstGeom>
            <a:solidFill>
              <a:schemeClr val="accent6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1400" dirty="0">
                  <a:solidFill>
                    <a:schemeClr val="tx1"/>
                  </a:solidFill>
                  <a:latin typeface="Walkway Bold" panose="00000400000000000000" pitchFamily="2" charset="0"/>
                </a:rPr>
                <a:t>Comment les clientèles touristiques et de loisirs perçoivent ces stratégies et, plus largement la ressource en eau et son évolution ?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456000" y="6816877"/>
              <a:ext cx="2972606" cy="1300735"/>
            </a:xfrm>
            <a:prstGeom prst="rect">
              <a:avLst/>
            </a:prstGeom>
            <a:solidFill>
              <a:schemeClr val="tx1">
                <a:alpha val="1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 smtClean="0">
                  <a:latin typeface="Walkway Bold" panose="00000400000000000000" pitchFamily="2" charset="0"/>
                </a:rPr>
                <a:t>Saisir les formes de </a:t>
              </a:r>
              <a:r>
                <a:rPr lang="fr-FR" dirty="0">
                  <a:latin typeface="Walkway Bold" panose="00000400000000000000" pitchFamily="2" charset="0"/>
                </a:rPr>
                <a:t>résilience pour les territoires et les acteurs face aux changement climatique 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86332" y="6979145"/>
              <a:ext cx="2512258" cy="917684"/>
            </a:xfrm>
            <a:prstGeom prst="rect">
              <a:avLst/>
            </a:prstGeom>
            <a:solidFill>
              <a:schemeClr val="tx1">
                <a:alpha val="16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FR" dirty="0">
                  <a:latin typeface="Walkway Bold" panose="00000400000000000000" pitchFamily="2" charset="0"/>
                </a:rPr>
                <a:t>Étudier les perceptions </a:t>
              </a:r>
            </a:p>
            <a:p>
              <a:pPr algn="ctr"/>
              <a:r>
                <a:rPr lang="fr-FR" dirty="0">
                  <a:latin typeface="Walkway Bold" panose="00000400000000000000" pitchFamily="2" charset="0"/>
                </a:rPr>
                <a:t>de la ressource en eau</a:t>
              </a:r>
            </a:p>
          </p:txBody>
        </p:sp>
        <p:cxnSp>
          <p:nvCxnSpPr>
            <p:cNvPr id="47" name="Connecteur en angle 46"/>
            <p:cNvCxnSpPr/>
            <p:nvPr/>
          </p:nvCxnSpPr>
          <p:spPr>
            <a:xfrm>
              <a:off x="8230618" y="6525329"/>
              <a:ext cx="1711686" cy="250748"/>
            </a:xfrm>
            <a:prstGeom prst="bentConnector3">
              <a:avLst>
                <a:gd name="adj1" fmla="val 99762"/>
              </a:avLst>
            </a:prstGeom>
            <a:ln w="19050">
              <a:solidFill>
                <a:srgbClr val="00808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Connecteur en angle 51"/>
            <p:cNvCxnSpPr/>
            <p:nvPr/>
          </p:nvCxnSpPr>
          <p:spPr>
            <a:xfrm flipV="1">
              <a:off x="7923749" y="8131722"/>
              <a:ext cx="2199353" cy="323216"/>
            </a:xfrm>
            <a:prstGeom prst="bentConnector3">
              <a:avLst>
                <a:gd name="adj1" fmla="val 100119"/>
              </a:avLst>
            </a:prstGeom>
            <a:ln w="19050">
              <a:solidFill>
                <a:srgbClr val="00808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0" name="Groupe 59"/>
          <p:cNvGrpSpPr/>
          <p:nvPr>
            <p:custDataLst>
              <p:tags r:id="rId6"/>
            </p:custDataLst>
          </p:nvPr>
        </p:nvGrpSpPr>
        <p:grpSpPr>
          <a:xfrm>
            <a:off x="6008571" y="8560433"/>
            <a:ext cx="5425113" cy="7994004"/>
            <a:chOff x="280218" y="5016186"/>
            <a:chExt cx="11119076" cy="6077546"/>
          </a:xfrm>
        </p:grpSpPr>
        <p:sp>
          <p:nvSpPr>
            <p:cNvPr id="61" name="Rectangle 60"/>
            <p:cNvSpPr/>
            <p:nvPr/>
          </p:nvSpPr>
          <p:spPr>
            <a:xfrm>
              <a:off x="401441" y="5016186"/>
              <a:ext cx="10997853" cy="607754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fr-FR" sz="1795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80218" y="5174697"/>
              <a:ext cx="8769825" cy="357136"/>
            </a:xfrm>
            <a:prstGeom prst="rect">
              <a:avLst/>
            </a:prstGeom>
            <a:solidFill>
              <a:srgbClr val="009999"/>
            </a:solidFill>
            <a:ln>
              <a:solidFill>
                <a:srgbClr val="0080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2000" dirty="0">
                  <a:solidFill>
                    <a:schemeClr val="bg1"/>
                  </a:solidFill>
                  <a:latin typeface="Kiona" panose="00000500000000000000" pitchFamily="2" charset="0"/>
                </a:rPr>
                <a:t>Présentation des terrains </a:t>
              </a:r>
            </a:p>
          </p:txBody>
        </p:sp>
        <p:sp>
          <p:nvSpPr>
            <p:cNvPr id="63" name="Triangle rectangle 62"/>
            <p:cNvSpPr/>
            <p:nvPr/>
          </p:nvSpPr>
          <p:spPr>
            <a:xfrm flipH="1" flipV="1">
              <a:off x="293587" y="5534018"/>
              <a:ext cx="107854" cy="79650"/>
            </a:xfrm>
            <a:prstGeom prst="rtTriangle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5"/>
            </a:p>
          </p:txBody>
        </p:sp>
      </p:grpSp>
      <p:grpSp>
        <p:nvGrpSpPr>
          <p:cNvPr id="64" name="Groupe 63"/>
          <p:cNvGrpSpPr/>
          <p:nvPr>
            <p:custDataLst>
              <p:tags r:id="rId7"/>
            </p:custDataLst>
          </p:nvPr>
        </p:nvGrpSpPr>
        <p:grpSpPr>
          <a:xfrm>
            <a:off x="268639" y="8464067"/>
            <a:ext cx="5648519" cy="4926887"/>
            <a:chOff x="280218" y="5016186"/>
            <a:chExt cx="10914177" cy="4144187"/>
          </a:xfrm>
        </p:grpSpPr>
        <p:sp>
          <p:nvSpPr>
            <p:cNvPr id="65" name="Rectangle 64"/>
            <p:cNvSpPr/>
            <p:nvPr/>
          </p:nvSpPr>
          <p:spPr>
            <a:xfrm>
              <a:off x="401442" y="5016186"/>
              <a:ext cx="10792953" cy="4144187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fr-FR" sz="1795" dirty="0"/>
            </a:p>
          </p:txBody>
        </p:sp>
        <p:sp>
          <p:nvSpPr>
            <p:cNvPr id="66" name="Rectangle 65"/>
            <p:cNvSpPr/>
            <p:nvPr/>
          </p:nvSpPr>
          <p:spPr>
            <a:xfrm>
              <a:off x="280218" y="5174697"/>
              <a:ext cx="5095841" cy="359321"/>
            </a:xfrm>
            <a:prstGeom prst="rect">
              <a:avLst/>
            </a:prstGeom>
            <a:solidFill>
              <a:srgbClr val="009999"/>
            </a:solidFill>
            <a:ln>
              <a:solidFill>
                <a:srgbClr val="0080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2000" dirty="0">
                  <a:solidFill>
                    <a:schemeClr val="bg1"/>
                  </a:solidFill>
                  <a:latin typeface="Kiona" panose="00000500000000000000" pitchFamily="2" charset="0"/>
                </a:rPr>
                <a:t>Méthodologie</a:t>
              </a:r>
              <a:endParaRPr lang="fr-FR" sz="2394" dirty="0">
                <a:solidFill>
                  <a:schemeClr val="bg1"/>
                </a:solidFill>
                <a:latin typeface="Kiona" panose="00000500000000000000" pitchFamily="2" charset="0"/>
              </a:endParaRPr>
            </a:p>
          </p:txBody>
        </p:sp>
        <p:sp>
          <p:nvSpPr>
            <p:cNvPr id="67" name="Triangle rectangle 66"/>
            <p:cNvSpPr/>
            <p:nvPr/>
          </p:nvSpPr>
          <p:spPr>
            <a:xfrm flipH="1" flipV="1">
              <a:off x="293587" y="5534018"/>
              <a:ext cx="107854" cy="79650"/>
            </a:xfrm>
            <a:prstGeom prst="rtTriangle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5"/>
            </a:p>
          </p:txBody>
        </p:sp>
      </p:grpSp>
      <p:grpSp>
        <p:nvGrpSpPr>
          <p:cNvPr id="68" name="Groupe 67"/>
          <p:cNvGrpSpPr/>
          <p:nvPr>
            <p:custDataLst>
              <p:tags r:id="rId8"/>
            </p:custDataLst>
          </p:nvPr>
        </p:nvGrpSpPr>
        <p:grpSpPr>
          <a:xfrm>
            <a:off x="297934" y="13551820"/>
            <a:ext cx="5635260" cy="3048726"/>
            <a:chOff x="280216" y="5016186"/>
            <a:chExt cx="11119077" cy="2849631"/>
          </a:xfrm>
        </p:grpSpPr>
        <p:sp>
          <p:nvSpPr>
            <p:cNvPr id="69" name="Rectangle 68"/>
            <p:cNvSpPr/>
            <p:nvPr/>
          </p:nvSpPr>
          <p:spPr>
            <a:xfrm>
              <a:off x="401443" y="5016186"/>
              <a:ext cx="10997850" cy="2849631"/>
            </a:xfrm>
            <a:prstGeom prst="rect">
              <a:avLst/>
            </a:prstGeom>
            <a:solidFill>
              <a:schemeClr val="bg1">
                <a:alpha val="96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/>
              <a:endParaRPr lang="fr-FR" sz="1795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280216" y="5238215"/>
              <a:ext cx="9981875" cy="288492"/>
            </a:xfrm>
            <a:prstGeom prst="rect">
              <a:avLst/>
            </a:prstGeom>
            <a:solidFill>
              <a:srgbClr val="009999"/>
            </a:solidFill>
            <a:ln>
              <a:solidFill>
                <a:srgbClr val="00808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sz="2000" dirty="0">
                  <a:solidFill>
                    <a:schemeClr val="bg1"/>
                  </a:solidFill>
                  <a:latin typeface="Kiona" panose="00000500000000000000" pitchFamily="2" charset="0"/>
                </a:rPr>
                <a:t>Calendrier prévisionnelle </a:t>
              </a:r>
              <a:r>
                <a:rPr lang="fr-FR" dirty="0">
                  <a:solidFill>
                    <a:schemeClr val="bg1"/>
                  </a:solidFill>
                  <a:latin typeface="Kiona" panose="00000500000000000000" pitchFamily="2" charset="0"/>
                </a:rPr>
                <a:t>2018-2021</a:t>
              </a:r>
              <a:endParaRPr lang="fr-FR" sz="3200" dirty="0">
                <a:solidFill>
                  <a:schemeClr val="bg1"/>
                </a:solidFill>
                <a:latin typeface="Kiona" panose="00000500000000000000" pitchFamily="2" charset="0"/>
              </a:endParaRPr>
            </a:p>
          </p:txBody>
        </p:sp>
        <p:sp>
          <p:nvSpPr>
            <p:cNvPr id="71" name="Triangle rectangle 70"/>
            <p:cNvSpPr/>
            <p:nvPr/>
          </p:nvSpPr>
          <p:spPr>
            <a:xfrm flipH="1" flipV="1">
              <a:off x="293587" y="5534018"/>
              <a:ext cx="107854" cy="79650"/>
            </a:xfrm>
            <a:prstGeom prst="rtTriangle">
              <a:avLst/>
            </a:prstGeom>
            <a:solidFill>
              <a:srgbClr val="008080"/>
            </a:solidFill>
            <a:ln>
              <a:solidFill>
                <a:srgbClr val="00808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5"/>
            </a:p>
          </p:txBody>
        </p:sp>
      </p:grpSp>
      <p:sp>
        <p:nvSpPr>
          <p:cNvPr id="81" name="Rectangle 80"/>
          <p:cNvSpPr/>
          <p:nvPr>
            <p:custDataLst>
              <p:tags r:id="rId9"/>
            </p:custDataLst>
          </p:nvPr>
        </p:nvSpPr>
        <p:spPr>
          <a:xfrm>
            <a:off x="546741" y="14222470"/>
            <a:ext cx="1897137" cy="21414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1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(octobre 2018 – mars 2019)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 État de l’art/ diagnostics des territoires/ constitution base de données tourisme (SIG et Insee)</a:t>
            </a:r>
          </a:p>
          <a:p>
            <a:endParaRPr lang="fr-FR" sz="700" dirty="0">
              <a:latin typeface="Walkway UltraBold" panose="00000400000000000000" pitchFamily="2" charset="0"/>
            </a:endParaRPr>
          </a:p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2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(avril 2019 – juin 2019)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Problématisation/ construction des grilles d’entretiens et questionnaires/ échantillonnage/ choix des secteurs d’études</a:t>
            </a:r>
          </a:p>
          <a:p>
            <a:endParaRPr lang="fr-FR" sz="700" dirty="0">
              <a:latin typeface="Walkway UltraBold" panose="00000400000000000000" pitchFamily="2" charset="0"/>
            </a:endParaRPr>
          </a:p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3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(juin 2019 – décembre 2019)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Phase de terrain Dordogne (Vallée de la Dronne et de la Vézère)/Passation des questionnaires/ 400 questionnaires par terrain/ Traitement SPSS des données/ Première analyse  </a:t>
            </a:r>
          </a:p>
          <a:p>
            <a:endParaRPr lang="fr-FR" sz="600" b="1" dirty="0">
              <a:solidFill>
                <a:srgbClr val="800000"/>
              </a:solidFill>
              <a:latin typeface="Walkway UltraBold" panose="00000400000000000000" pitchFamily="2" charset="0"/>
            </a:endParaRPr>
          </a:p>
          <a:p>
            <a:endParaRPr lang="fr-FR" sz="600" dirty="0">
              <a:latin typeface="Walkway UltraBold" panose="00000400000000000000" pitchFamily="2" charset="0"/>
            </a:endParaRPr>
          </a:p>
        </p:txBody>
      </p:sp>
      <p:sp>
        <p:nvSpPr>
          <p:cNvPr id="86" name="Rectangle 85"/>
          <p:cNvSpPr/>
          <p:nvPr>
            <p:custDataLst>
              <p:tags r:id="rId10"/>
            </p:custDataLst>
          </p:nvPr>
        </p:nvSpPr>
        <p:spPr>
          <a:xfrm>
            <a:off x="2486182" y="14183737"/>
            <a:ext cx="1798956" cy="1794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4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(janvier 2020 – juin 2020)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Phase de terrain qualitative acteurs locaux Dordogne / retranscription/ Analyse Sphinx/ adaptation des questionnaires pour terrain Sierra de </a:t>
            </a:r>
            <a:r>
              <a:rPr lang="fr-FR" sz="700" dirty="0" err="1">
                <a:latin typeface="Walkway UltraBold" panose="00000400000000000000" pitchFamily="2" charset="0"/>
              </a:rPr>
              <a:t>Guara</a:t>
            </a:r>
            <a:r>
              <a:rPr lang="fr-FR" sz="700" dirty="0">
                <a:latin typeface="Walkway UltraBold" panose="00000400000000000000" pitchFamily="2" charset="0"/>
              </a:rPr>
              <a:t> / échantillonnage/ Test questionnaires</a:t>
            </a:r>
          </a:p>
          <a:p>
            <a:endParaRPr lang="fr-FR" sz="700" dirty="0">
              <a:latin typeface="Walkway UltraBold" panose="00000400000000000000" pitchFamily="2" charset="0"/>
            </a:endParaRPr>
          </a:p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5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(juin 2020 – septembre 2020)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Phase de terrain Sierra de </a:t>
            </a:r>
            <a:r>
              <a:rPr lang="fr-FR" sz="700" dirty="0" err="1">
                <a:latin typeface="Walkway UltraBold" panose="00000400000000000000" pitchFamily="2" charset="0"/>
              </a:rPr>
              <a:t>Guara</a:t>
            </a:r>
            <a:r>
              <a:rPr lang="fr-FR" sz="700" dirty="0">
                <a:latin typeface="Walkway UltraBold" panose="00000400000000000000" pitchFamily="2" charset="0"/>
              </a:rPr>
              <a:t>/ Passation de 400 questionnaires/ Analyse SPSS</a:t>
            </a:r>
          </a:p>
          <a:p>
            <a:endParaRPr lang="fr-FR" sz="700" dirty="0">
              <a:latin typeface="Walkway UltraBold" panose="00000400000000000000" pitchFamily="2" charset="0"/>
            </a:endParaRPr>
          </a:p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6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(septembre 2020 – décembre 2020)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Traitement des données/ analyse et rédaction/ Rapport intermédiaire</a:t>
            </a:r>
          </a:p>
          <a:p>
            <a:endParaRPr lang="fr-FR" sz="600" dirty="0">
              <a:latin typeface="Walkway UltraBold" panose="00000400000000000000" pitchFamily="2" charset="0"/>
            </a:endParaRPr>
          </a:p>
        </p:txBody>
      </p:sp>
      <p:sp>
        <p:nvSpPr>
          <p:cNvPr id="87" name="Rectangle 86"/>
          <p:cNvSpPr/>
          <p:nvPr>
            <p:custDataLst>
              <p:tags r:id="rId11"/>
            </p:custDataLst>
          </p:nvPr>
        </p:nvSpPr>
        <p:spPr>
          <a:xfrm>
            <a:off x="4306659" y="14483714"/>
            <a:ext cx="1572399" cy="11360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7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(décembre 2020 – mars 2021)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 Phase de terrain qualitative acteurs locaux Aragon/ Retranscription/ Analyse Sphinx</a:t>
            </a:r>
          </a:p>
          <a:p>
            <a:endParaRPr lang="fr-FR" sz="700" dirty="0">
              <a:latin typeface="Walkway UltraBold" panose="00000400000000000000" pitchFamily="2" charset="0"/>
            </a:endParaRPr>
          </a:p>
          <a:p>
            <a:r>
              <a:rPr lang="fr-FR" sz="9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Phase 8 </a:t>
            </a:r>
            <a:r>
              <a:rPr lang="fr-FR" sz="700" b="1" dirty="0">
                <a:solidFill>
                  <a:srgbClr val="800000"/>
                </a:solidFill>
                <a:latin typeface="Walkway UltraBold" panose="00000400000000000000" pitchFamily="2" charset="0"/>
              </a:rPr>
              <a:t>– (mars 2021 – décembre 2021)</a:t>
            </a:r>
          </a:p>
          <a:p>
            <a:r>
              <a:rPr lang="fr-FR" sz="700" dirty="0">
                <a:latin typeface="Walkway UltraBold" panose="00000400000000000000" pitchFamily="2" charset="0"/>
              </a:rPr>
              <a:t>Rédaction finale/ Colloque final sur le tourisme et le changement climatique</a:t>
            </a:r>
          </a:p>
        </p:txBody>
      </p:sp>
      <p:cxnSp>
        <p:nvCxnSpPr>
          <p:cNvPr id="85" name="Connecteur droit avec flèche 84"/>
          <p:cNvCxnSpPr/>
          <p:nvPr>
            <p:custDataLst>
              <p:tags r:id="rId12"/>
            </p:custDataLst>
          </p:nvPr>
        </p:nvCxnSpPr>
        <p:spPr>
          <a:xfrm>
            <a:off x="4287588" y="14265611"/>
            <a:ext cx="6044" cy="2288826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>
            <p:custDataLst>
              <p:tags r:id="rId13"/>
            </p:custDataLst>
          </p:nvPr>
        </p:nvSpPr>
        <p:spPr>
          <a:xfrm>
            <a:off x="6095415" y="9346321"/>
            <a:ext cx="2139389" cy="37310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795" dirty="0">
                <a:solidFill>
                  <a:srgbClr val="800000"/>
                </a:solidFill>
                <a:latin typeface="Kiona" panose="00000500000000000000" pitchFamily="2" charset="0"/>
              </a:rPr>
              <a:t>BASSIN VERSANT ISLE-DRONNE</a:t>
            </a:r>
          </a:p>
        </p:txBody>
      </p:sp>
      <p:sp>
        <p:nvSpPr>
          <p:cNvPr id="95" name="Rectangle 94"/>
          <p:cNvSpPr/>
          <p:nvPr>
            <p:custDataLst>
              <p:tags r:id="rId14"/>
            </p:custDataLst>
          </p:nvPr>
        </p:nvSpPr>
        <p:spPr>
          <a:xfrm>
            <a:off x="6146889" y="13240735"/>
            <a:ext cx="2853692" cy="274696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795" dirty="0">
                <a:solidFill>
                  <a:srgbClr val="800000"/>
                </a:solidFill>
                <a:latin typeface="Kiona" panose="00000500000000000000" pitchFamily="2" charset="0"/>
              </a:rPr>
              <a:t>BASSIN VERSANT VÉZÈRE-CORRÈZE</a:t>
            </a:r>
          </a:p>
        </p:txBody>
      </p:sp>
      <p:sp>
        <p:nvSpPr>
          <p:cNvPr id="96" name="Rectangle 95"/>
          <p:cNvSpPr/>
          <p:nvPr>
            <p:custDataLst>
              <p:tags r:id="rId15"/>
            </p:custDataLst>
          </p:nvPr>
        </p:nvSpPr>
        <p:spPr>
          <a:xfrm>
            <a:off x="8847224" y="13235969"/>
            <a:ext cx="2319749" cy="274696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795" dirty="0">
                <a:solidFill>
                  <a:srgbClr val="800000"/>
                </a:solidFill>
                <a:latin typeface="Kiona" panose="00000500000000000000" pitchFamily="2" charset="0"/>
              </a:rPr>
              <a:t>PARC NATUREL SIERRA DE GUARA</a:t>
            </a:r>
          </a:p>
        </p:txBody>
      </p:sp>
      <p:cxnSp>
        <p:nvCxnSpPr>
          <p:cNvPr id="84" name="Connecteur droit avec flèche 83"/>
          <p:cNvCxnSpPr/>
          <p:nvPr/>
        </p:nvCxnSpPr>
        <p:spPr>
          <a:xfrm>
            <a:off x="459591" y="14193841"/>
            <a:ext cx="13392" cy="2360598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7" name="Carré corné 106"/>
          <p:cNvSpPr/>
          <p:nvPr>
            <p:custDataLst>
              <p:tags r:id="rId16"/>
            </p:custDataLst>
          </p:nvPr>
        </p:nvSpPr>
        <p:spPr>
          <a:xfrm>
            <a:off x="4235635" y="14617032"/>
            <a:ext cx="103905" cy="45597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  <p:sp>
        <p:nvSpPr>
          <p:cNvPr id="108" name="Carré corné 107"/>
          <p:cNvSpPr/>
          <p:nvPr>
            <p:custDataLst>
              <p:tags r:id="rId17"/>
            </p:custDataLst>
          </p:nvPr>
        </p:nvSpPr>
        <p:spPr>
          <a:xfrm>
            <a:off x="4234369" y="15256035"/>
            <a:ext cx="103905" cy="45597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  <p:grpSp>
        <p:nvGrpSpPr>
          <p:cNvPr id="93" name="Groupe 92"/>
          <p:cNvGrpSpPr/>
          <p:nvPr>
            <p:custDataLst>
              <p:tags r:id="rId18"/>
            </p:custDataLst>
          </p:nvPr>
        </p:nvGrpSpPr>
        <p:grpSpPr>
          <a:xfrm>
            <a:off x="8166287" y="9680643"/>
            <a:ext cx="3209096" cy="3424323"/>
            <a:chOff x="6314914" y="10061332"/>
            <a:chExt cx="3217670" cy="3433472"/>
          </a:xfrm>
        </p:grpSpPr>
        <p:pic>
          <p:nvPicPr>
            <p:cNvPr id="88" name="Espace réservé du contenu 3"/>
            <p:cNvPicPr>
              <a:picLocks noChangeAspect="1"/>
            </p:cNvPicPr>
            <p:nvPr>
              <p:custDataLst>
                <p:tags r:id="rId58"/>
              </p:custDataLst>
            </p:nvPr>
          </p:nvPicPr>
          <p:blipFill>
            <a:blip r:embed="rId61"/>
            <a:stretch>
              <a:fillRect/>
            </a:stretch>
          </p:blipFill>
          <p:spPr>
            <a:xfrm>
              <a:off x="6314914" y="10061332"/>
              <a:ext cx="3217670" cy="3433472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90" name="Ellipse 89"/>
            <p:cNvSpPr/>
            <p:nvPr/>
          </p:nvSpPr>
          <p:spPr>
            <a:xfrm>
              <a:off x="8081910" y="12002607"/>
              <a:ext cx="213365" cy="144768"/>
            </a:xfrm>
            <a:prstGeom prst="ellipse">
              <a:avLst/>
            </a:prstGeom>
            <a:solidFill>
              <a:schemeClr val="accent6">
                <a:alpha val="48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5"/>
            </a:p>
          </p:txBody>
        </p:sp>
        <p:sp>
          <p:nvSpPr>
            <p:cNvPr id="91" name="Ellipse 90"/>
            <p:cNvSpPr/>
            <p:nvPr/>
          </p:nvSpPr>
          <p:spPr>
            <a:xfrm>
              <a:off x="8230618" y="11354942"/>
              <a:ext cx="211137" cy="144768"/>
            </a:xfrm>
            <a:prstGeom prst="ellipse">
              <a:avLst/>
            </a:prstGeom>
            <a:solidFill>
              <a:schemeClr val="accent6">
                <a:alpha val="48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5"/>
            </a:p>
          </p:txBody>
        </p:sp>
        <p:sp>
          <p:nvSpPr>
            <p:cNvPr id="92" name="Ellipse 91"/>
            <p:cNvSpPr/>
            <p:nvPr/>
          </p:nvSpPr>
          <p:spPr>
            <a:xfrm>
              <a:off x="8145577" y="11289246"/>
              <a:ext cx="211137" cy="144768"/>
            </a:xfrm>
            <a:prstGeom prst="ellipse">
              <a:avLst/>
            </a:prstGeom>
            <a:solidFill>
              <a:schemeClr val="accent6">
                <a:alpha val="48000"/>
              </a:schemeClr>
            </a:solidFill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795"/>
            </a:p>
          </p:txBody>
        </p:sp>
      </p:grpSp>
      <p:grpSp>
        <p:nvGrpSpPr>
          <p:cNvPr id="114" name="Groupe 113"/>
          <p:cNvGrpSpPr/>
          <p:nvPr>
            <p:custDataLst>
              <p:tags r:id="rId19"/>
            </p:custDataLst>
          </p:nvPr>
        </p:nvGrpSpPr>
        <p:grpSpPr>
          <a:xfrm>
            <a:off x="8107985" y="9502141"/>
            <a:ext cx="1914923" cy="1424287"/>
            <a:chOff x="7986943" y="9426733"/>
            <a:chExt cx="2062744" cy="1506382"/>
          </a:xfrm>
        </p:grpSpPr>
        <p:cxnSp>
          <p:nvCxnSpPr>
            <p:cNvPr id="110" name="Connecteur droit 109"/>
            <p:cNvCxnSpPr>
              <a:stCxn id="92" idx="1"/>
            </p:cNvCxnSpPr>
            <p:nvPr/>
          </p:nvCxnSpPr>
          <p:spPr>
            <a:xfrm flipH="1" flipV="1">
              <a:off x="7986943" y="9604744"/>
              <a:ext cx="2062744" cy="1328371"/>
            </a:xfrm>
            <a:prstGeom prst="line">
              <a:avLst/>
            </a:prstGeom>
            <a:ln w="127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7986943" y="9426733"/>
              <a:ext cx="0" cy="454434"/>
            </a:xfrm>
            <a:prstGeom prst="line">
              <a:avLst/>
            </a:prstGeom>
            <a:ln w="12700">
              <a:solidFill>
                <a:srgbClr val="8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0" name="Connecteur droit 119"/>
          <p:cNvCxnSpPr>
            <a:stCxn id="91" idx="4"/>
          </p:cNvCxnSpPr>
          <p:nvPr>
            <p:custDataLst>
              <p:tags r:id="rId20"/>
            </p:custDataLst>
          </p:nvPr>
        </p:nvCxnSpPr>
        <p:spPr>
          <a:xfrm flipH="1">
            <a:off x="8828934" y="11115189"/>
            <a:ext cx="1353240" cy="2372131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cteur droit 120"/>
          <p:cNvCxnSpPr/>
          <p:nvPr>
            <p:custDataLst>
              <p:tags r:id="rId21"/>
            </p:custDataLst>
          </p:nvPr>
        </p:nvCxnSpPr>
        <p:spPr>
          <a:xfrm>
            <a:off x="8828934" y="13320147"/>
            <a:ext cx="0" cy="453223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Connecteur droit 123"/>
          <p:cNvCxnSpPr>
            <a:stCxn id="90" idx="5"/>
          </p:cNvCxnSpPr>
          <p:nvPr>
            <p:custDataLst>
              <p:tags r:id="rId22"/>
            </p:custDataLst>
          </p:nvPr>
        </p:nvCxnSpPr>
        <p:spPr>
          <a:xfrm>
            <a:off x="10110207" y="11739984"/>
            <a:ext cx="947909" cy="1713808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Connecteur droit 131"/>
          <p:cNvCxnSpPr/>
          <p:nvPr>
            <p:custDataLst>
              <p:tags r:id="rId23"/>
            </p:custDataLst>
          </p:nvPr>
        </p:nvCxnSpPr>
        <p:spPr>
          <a:xfrm>
            <a:off x="11058116" y="13320147"/>
            <a:ext cx="0" cy="453223"/>
          </a:xfrm>
          <a:prstGeom prst="line">
            <a:avLst/>
          </a:prstGeom>
          <a:ln w="127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33"/>
          <p:cNvSpPr/>
          <p:nvPr>
            <p:custDataLst>
              <p:tags r:id="rId24"/>
            </p:custDataLst>
          </p:nvPr>
        </p:nvSpPr>
        <p:spPr>
          <a:xfrm>
            <a:off x="505177" y="9873351"/>
            <a:ext cx="2656073" cy="2353272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dirty="0">
                <a:solidFill>
                  <a:schemeClr val="tx1"/>
                </a:solidFill>
                <a:latin typeface="Walkway Bold" panose="00000400000000000000" pitchFamily="2" charset="0"/>
              </a:rPr>
              <a:t>ÉTUDE QUALITATIVE</a:t>
            </a:r>
          </a:p>
          <a:p>
            <a:pPr algn="ctr"/>
            <a:endParaRPr lang="fr-FR" sz="300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chemeClr val="tx1"/>
                </a:solidFill>
                <a:latin typeface="Walkway Bold" panose="00000400000000000000" pitchFamily="2" charset="0"/>
              </a:rPr>
              <a:t>Données hydrauliques (prélèvement en eau, état chimique et biologique, etc.)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endParaRPr lang="fr-FR" sz="600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chemeClr val="tx1"/>
                </a:solidFill>
                <a:latin typeface="Walkway Bold" panose="00000400000000000000" pitchFamily="2" charset="0"/>
              </a:rPr>
              <a:t>Cartographie des acteurs locaux en lien avec l’eau et le tourisme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endParaRPr lang="fr-FR" sz="600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chemeClr val="tx1"/>
                </a:solidFill>
                <a:latin typeface="Walkway Bold" panose="00000400000000000000" pitchFamily="2" charset="0"/>
              </a:rPr>
              <a:t>Entretiens semi-directifs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endParaRPr lang="fr-FR" sz="300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400" dirty="0">
                <a:solidFill>
                  <a:schemeClr val="tx1"/>
                </a:solidFill>
                <a:latin typeface="Walkway Bold" panose="00000400000000000000" pitchFamily="2" charset="0"/>
              </a:rPr>
              <a:t>Analyse Sphinx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endParaRPr lang="fr-FR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endParaRPr lang="fr-FR" sz="1200" dirty="0">
              <a:solidFill>
                <a:schemeClr val="tx1"/>
              </a:solidFill>
              <a:latin typeface="Walkway Bold" panose="00000400000000000000" pitchFamily="2" charset="0"/>
            </a:endParaRPr>
          </a:p>
        </p:txBody>
      </p:sp>
      <p:sp>
        <p:nvSpPr>
          <p:cNvPr id="135" name="Rectangle 134"/>
          <p:cNvSpPr/>
          <p:nvPr>
            <p:custDataLst>
              <p:tags r:id="rId25"/>
            </p:custDataLst>
          </p:nvPr>
        </p:nvSpPr>
        <p:spPr>
          <a:xfrm>
            <a:off x="3192367" y="9873351"/>
            <a:ext cx="2605639" cy="2352633"/>
          </a:xfrm>
          <a:prstGeom prst="rect">
            <a:avLst/>
          </a:prstGeom>
          <a:solidFill>
            <a:schemeClr val="accent6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fr-FR" sz="1795" dirty="0">
                <a:solidFill>
                  <a:schemeClr val="tx1"/>
                </a:solidFill>
                <a:latin typeface="Walkway Bold" panose="00000400000000000000" pitchFamily="2" charset="0"/>
              </a:rPr>
              <a:t>ÉTUVE QUANTITATIVE</a:t>
            </a:r>
          </a:p>
          <a:p>
            <a:endParaRPr lang="fr-FR" sz="798" b="1" u="sng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396" dirty="0">
                <a:solidFill>
                  <a:schemeClr val="tx1"/>
                </a:solidFill>
                <a:latin typeface="Walkway Bold" panose="00000400000000000000" pitchFamily="2" charset="0"/>
              </a:rPr>
              <a:t>Données relatives au taux de fonction touristique, taux de fréquentation touristique, etc.)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endParaRPr lang="fr-FR" sz="598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396" dirty="0">
                <a:solidFill>
                  <a:schemeClr val="tx1"/>
                </a:solidFill>
                <a:latin typeface="Walkway Bold" panose="00000400000000000000" pitchFamily="2" charset="0"/>
              </a:rPr>
              <a:t>Échantillonnage sociologique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endParaRPr lang="fr-FR" sz="598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396" dirty="0">
                <a:solidFill>
                  <a:schemeClr val="tx1"/>
                </a:solidFill>
                <a:latin typeface="Walkway Bold" panose="00000400000000000000" pitchFamily="2" charset="0"/>
              </a:rPr>
              <a:t>Passation des questionnaires</a:t>
            </a:r>
          </a:p>
          <a:p>
            <a:r>
              <a:rPr lang="fr-FR" sz="598" dirty="0">
                <a:solidFill>
                  <a:schemeClr val="tx1"/>
                </a:solidFill>
                <a:latin typeface="Walkway Bold" panose="00000400000000000000" pitchFamily="2" charset="0"/>
              </a:rPr>
              <a:t> 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396" dirty="0">
                <a:solidFill>
                  <a:schemeClr val="tx1"/>
                </a:solidFill>
                <a:latin typeface="Walkway Bold" panose="00000400000000000000" pitchFamily="2" charset="0"/>
              </a:rPr>
              <a:t>Analyse comparée </a:t>
            </a:r>
            <a:r>
              <a:rPr lang="fr-FR" sz="1396" dirty="0" err="1">
                <a:solidFill>
                  <a:schemeClr val="tx1"/>
                </a:solidFill>
                <a:latin typeface="Walkway Bold" panose="00000400000000000000" pitchFamily="2" charset="0"/>
              </a:rPr>
              <a:t>bivariée</a:t>
            </a:r>
            <a:endParaRPr lang="fr-FR" sz="1396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endParaRPr lang="fr-FR" sz="1097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endParaRPr lang="fr-FR" sz="1396" dirty="0">
              <a:solidFill>
                <a:schemeClr val="tx1"/>
              </a:solidFill>
              <a:latin typeface="Walkway Bold" panose="00000400000000000000" pitchFamily="2" charset="0"/>
            </a:endParaRPr>
          </a:p>
          <a:p>
            <a:endParaRPr lang="fr-FR" sz="1396" dirty="0">
              <a:solidFill>
                <a:schemeClr val="tx1"/>
              </a:solidFill>
              <a:latin typeface="Walkway Bold" panose="00000400000000000000" pitchFamily="2" charset="0"/>
            </a:endParaRPr>
          </a:p>
        </p:txBody>
      </p:sp>
      <p:graphicFrame>
        <p:nvGraphicFramePr>
          <p:cNvPr id="136" name="Diagramme 135"/>
          <p:cNvGraphicFramePr/>
          <p:nvPr>
            <p:custDataLst>
              <p:tags r:id="rId26"/>
            </p:custDataLst>
            <p:extLst>
              <p:ext uri="{D42A27DB-BD31-4B8C-83A1-F6EECF244321}">
                <p14:modId xmlns:p14="http://schemas.microsoft.com/office/powerpoint/2010/main" val="2022638266"/>
              </p:ext>
            </p:extLst>
          </p:nvPr>
        </p:nvGraphicFramePr>
        <p:xfrm>
          <a:off x="5882820" y="9556827"/>
          <a:ext cx="2568153" cy="3465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2" r:lo="rId63" r:qs="rId64" r:cs="rId65"/>
          </a:graphicData>
        </a:graphic>
      </p:graphicFrame>
      <p:graphicFrame>
        <p:nvGraphicFramePr>
          <p:cNvPr id="137" name="Diagramme 136"/>
          <p:cNvGraphicFramePr/>
          <p:nvPr>
            <p:custDataLst>
              <p:tags r:id="rId27"/>
            </p:custDataLst>
            <p:extLst/>
          </p:nvPr>
        </p:nvGraphicFramePr>
        <p:xfrm>
          <a:off x="6406490" y="13717143"/>
          <a:ext cx="2372040" cy="2961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7" r:lo="rId68" r:qs="rId69" r:cs="rId70"/>
          </a:graphicData>
        </a:graphic>
      </p:graphicFrame>
      <p:graphicFrame>
        <p:nvGraphicFramePr>
          <p:cNvPr id="138" name="Diagramme 137"/>
          <p:cNvGraphicFramePr/>
          <p:nvPr>
            <p:custDataLst>
              <p:tags r:id="rId28"/>
            </p:custDataLst>
            <p:extLst/>
          </p:nvPr>
        </p:nvGraphicFramePr>
        <p:xfrm>
          <a:off x="9135104" y="13625424"/>
          <a:ext cx="2375876" cy="30101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2" r:lo="rId73" r:qs="rId74" r:cs="rId75"/>
          </a:graphicData>
        </a:graphic>
      </p:graphicFrame>
      <p:sp>
        <p:nvSpPr>
          <p:cNvPr id="139" name="Rectangle 138"/>
          <p:cNvSpPr/>
          <p:nvPr>
            <p:custDataLst>
              <p:tags r:id="rId29"/>
            </p:custDataLst>
          </p:nvPr>
        </p:nvSpPr>
        <p:spPr>
          <a:xfrm>
            <a:off x="504129" y="9296919"/>
            <a:ext cx="5279603" cy="5255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795" dirty="0">
                <a:latin typeface="Walkway Bold" panose="00000400000000000000" pitchFamily="2" charset="0"/>
              </a:rPr>
              <a:t>Approche territoriale de l’adaptation au changement climatique </a:t>
            </a:r>
          </a:p>
        </p:txBody>
      </p:sp>
      <p:sp>
        <p:nvSpPr>
          <p:cNvPr id="170" name="Rectangle 169"/>
          <p:cNvSpPr/>
          <p:nvPr>
            <p:custDataLst>
              <p:tags r:id="rId30"/>
            </p:custDataLst>
          </p:nvPr>
        </p:nvSpPr>
        <p:spPr>
          <a:xfrm>
            <a:off x="513989" y="12331461"/>
            <a:ext cx="5284016" cy="94458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fr-FR" sz="1795" dirty="0">
                <a:latin typeface="Walkway Bold" panose="00000400000000000000" pitchFamily="2" charset="0"/>
              </a:rPr>
              <a:t>Comparaison des trois terrains d’études</a:t>
            </a:r>
          </a:p>
          <a:p>
            <a:pPr algn="ctr"/>
            <a:endParaRPr lang="fr-FR" sz="1047" dirty="0">
              <a:latin typeface="Walkway Bold" panose="00000400000000000000" pitchFamily="2" charset="0"/>
            </a:endParaRP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396" dirty="0">
                <a:solidFill>
                  <a:schemeClr val="tx1"/>
                </a:solidFill>
                <a:latin typeface="Walkway Bold" panose="00000400000000000000" pitchFamily="2" charset="0"/>
              </a:rPr>
              <a:t>Croisement des données </a:t>
            </a:r>
          </a:p>
          <a:p>
            <a:pPr marL="170987" indent="-170987">
              <a:buFont typeface="Wingdings" panose="05000000000000000000" pitchFamily="2" charset="2"/>
              <a:buChar char="v"/>
            </a:pPr>
            <a:r>
              <a:rPr lang="fr-FR" sz="1396" dirty="0">
                <a:solidFill>
                  <a:schemeClr val="tx1"/>
                </a:solidFill>
                <a:latin typeface="Walkway Bold" panose="00000400000000000000" pitchFamily="2" charset="0"/>
              </a:rPr>
              <a:t>Analyse thématique selon grille de lecture</a:t>
            </a:r>
            <a:endParaRPr lang="fr-FR" sz="1995" dirty="0">
              <a:latin typeface="Walkway Bold" panose="00000400000000000000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  <p:custDataLst>
              <p:tags r:id="rId31"/>
            </p:custDataLst>
          </p:nvPr>
        </p:nvSpPr>
        <p:spPr>
          <a:xfrm>
            <a:off x="400375" y="369942"/>
            <a:ext cx="11099264" cy="1573503"/>
          </a:xfrm>
          <a:solidFill>
            <a:srgbClr val="009999"/>
          </a:solidFill>
          <a:ln>
            <a:solidFill>
              <a:schemeClr val="accent6"/>
            </a:solidFill>
          </a:ln>
        </p:spPr>
        <p:txBody>
          <a:bodyPr anchor="ctr">
            <a:noAutofit/>
          </a:bodyPr>
          <a:lstStyle/>
          <a:p>
            <a:r>
              <a:rPr lang="fr-FR" sz="3200" smtClean="0">
                <a:solidFill>
                  <a:schemeClr val="bg1"/>
                </a:solidFill>
                <a:latin typeface="Kiona" panose="00000500000000000000" pitchFamily="2" charset="0"/>
                <a:cs typeface="Arial" panose="020B0604020202020204" pitchFamily="34" charset="0"/>
              </a:rPr>
              <a:t>CHANGEMENT </a:t>
            </a:r>
            <a:r>
              <a:rPr lang="fr-FR" sz="3200" smtClean="0">
                <a:solidFill>
                  <a:schemeClr val="bg1"/>
                </a:solidFill>
                <a:latin typeface="Kiona" panose="00000500000000000000" pitchFamily="2" charset="0"/>
                <a:cs typeface="Arial" panose="020B0604020202020204" pitchFamily="34" charset="0"/>
              </a:rPr>
              <a:t>CLIMATIQUE </a:t>
            </a:r>
            <a:r>
              <a:rPr lang="fr-FR" sz="3200" dirty="0" smtClean="0">
                <a:solidFill>
                  <a:schemeClr val="bg1"/>
                </a:solidFill>
                <a:latin typeface="Kiona" panose="00000500000000000000" pitchFamily="2" charset="0"/>
                <a:cs typeface="Arial" panose="020B0604020202020204" pitchFamily="34" charset="0"/>
              </a:rPr>
              <a:t>ET RESSOURCES</a:t>
            </a:r>
            <a:r>
              <a:rPr lang="fr-FR" sz="3200" smtClean="0">
                <a:solidFill>
                  <a:schemeClr val="bg1"/>
                </a:solidFill>
                <a:latin typeface="Kiona" panose="00000500000000000000" pitchFamily="2" charset="0"/>
                <a:cs typeface="Arial" panose="020B0604020202020204" pitchFamily="34" charset="0"/>
              </a:rPr>
              <a:t>: </a:t>
            </a:r>
            <a:endParaRPr lang="fr-FR" sz="3200" smtClean="0">
              <a:solidFill>
                <a:schemeClr val="bg1"/>
              </a:solidFill>
              <a:latin typeface="Kiona" panose="00000500000000000000" pitchFamily="2" charset="0"/>
              <a:cs typeface="Arial" panose="020B0604020202020204" pitchFamily="34" charset="0"/>
            </a:endParaRPr>
          </a:p>
          <a:p>
            <a:r>
              <a:rPr lang="fr-FR" sz="3200" smtClean="0">
                <a:solidFill>
                  <a:schemeClr val="bg1"/>
                </a:solidFill>
                <a:latin typeface="Kiona" panose="00000500000000000000" pitchFamily="2" charset="0"/>
                <a:cs typeface="Arial" panose="020B0604020202020204" pitchFamily="34" charset="0"/>
              </a:rPr>
              <a:t>USAGES</a:t>
            </a:r>
            <a:r>
              <a:rPr lang="fr-FR" sz="3200" dirty="0" smtClean="0">
                <a:solidFill>
                  <a:schemeClr val="bg1"/>
                </a:solidFill>
                <a:latin typeface="Kiona" panose="00000500000000000000" pitchFamily="2" charset="0"/>
                <a:cs typeface="Arial" panose="020B0604020202020204" pitchFamily="34" charset="0"/>
              </a:rPr>
              <a:t>, PRATIQUES ET REPRÉSENTATIONS DE L’EAU DANS LES ESPACES RURAUX TOURISTIQUES</a:t>
            </a:r>
            <a:endParaRPr lang="fr-FR" sz="3200" dirty="0">
              <a:solidFill>
                <a:schemeClr val="bg1"/>
              </a:solidFill>
              <a:latin typeface="Kiona" panose="00000500000000000000" pitchFamily="2" charset="0"/>
              <a:cs typeface="Arial" panose="020B0604020202020204" pitchFamily="34" charset="0"/>
            </a:endParaRPr>
          </a:p>
        </p:txBody>
      </p:sp>
      <p:cxnSp>
        <p:nvCxnSpPr>
          <p:cNvPr id="171" name="Connecteur droit avec flèche 170"/>
          <p:cNvCxnSpPr/>
          <p:nvPr>
            <p:custDataLst>
              <p:tags r:id="rId32"/>
            </p:custDataLst>
          </p:nvPr>
        </p:nvCxnSpPr>
        <p:spPr>
          <a:xfrm>
            <a:off x="2431850" y="14191046"/>
            <a:ext cx="38045" cy="2363391"/>
          </a:xfrm>
          <a:prstGeom prst="straightConnector1">
            <a:avLst/>
          </a:prstGeom>
          <a:ln w="28575">
            <a:solidFill>
              <a:srgbClr val="8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Image 12"/>
          <p:cNvPicPr>
            <a:picLocks noChangeAspect="1"/>
          </p:cNvPicPr>
          <p:nvPr>
            <p:custDataLst>
              <p:tags r:id="rId33"/>
            </p:custDataLst>
          </p:nvPr>
        </p:nvPicPr>
        <p:blipFill>
          <a:blip r:embed="rId7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7503" y="2638626"/>
            <a:ext cx="1409137" cy="792639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>
            <p:custDataLst>
              <p:tags r:id="rId34"/>
            </p:custDataLst>
          </p:nvPr>
        </p:nvPicPr>
        <p:blipFill>
          <a:blip r:embed="rId7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553" y="1992797"/>
            <a:ext cx="1475185" cy="430953"/>
          </a:xfrm>
          <a:prstGeom prst="rect">
            <a:avLst/>
          </a:prstGeom>
        </p:spPr>
      </p:pic>
      <p:sp>
        <p:nvSpPr>
          <p:cNvPr id="6" name="Rectangle 5"/>
          <p:cNvSpPr/>
          <p:nvPr>
            <p:custDataLst>
              <p:tags r:id="rId35"/>
            </p:custDataLst>
          </p:nvPr>
        </p:nvSpPr>
        <p:spPr>
          <a:xfrm>
            <a:off x="6989208" y="11380324"/>
            <a:ext cx="728312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97" dirty="0">
                <a:solidFill>
                  <a:schemeClr val="bg1"/>
                </a:solidFill>
                <a:latin typeface="Walkway Bold" panose="00000400000000000000" pitchFamily="2" charset="0"/>
              </a:rPr>
              <a:t>126 km tronçons </a:t>
            </a:r>
            <a:r>
              <a:rPr lang="fr-FR" sz="1097" dirty="0" err="1">
                <a:solidFill>
                  <a:schemeClr val="bg1"/>
                </a:solidFill>
                <a:latin typeface="Walkway Bold" panose="00000400000000000000" pitchFamily="2" charset="0"/>
              </a:rPr>
              <a:t>Vigicrue</a:t>
            </a:r>
            <a:endParaRPr lang="fr-FR" sz="1097" dirty="0">
              <a:solidFill>
                <a:schemeClr val="bg1"/>
              </a:solidFill>
              <a:latin typeface="Walkway Bold" panose="00000400000000000000" pitchFamily="2" charset="0"/>
            </a:endParaRPr>
          </a:p>
        </p:txBody>
      </p:sp>
      <p:sp>
        <p:nvSpPr>
          <p:cNvPr id="78" name="Rectangle 77"/>
          <p:cNvSpPr/>
          <p:nvPr>
            <p:custDataLst>
              <p:tags r:id="rId36"/>
            </p:custDataLst>
          </p:nvPr>
        </p:nvSpPr>
        <p:spPr>
          <a:xfrm>
            <a:off x="6917862" y="10169916"/>
            <a:ext cx="835006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47" dirty="0">
                <a:solidFill>
                  <a:schemeClr val="bg1"/>
                </a:solidFill>
                <a:latin typeface="Walkway Bold" panose="00000400000000000000" pitchFamily="2" charset="0"/>
              </a:rPr>
              <a:t>Tourisme et agriculture</a:t>
            </a:r>
          </a:p>
        </p:txBody>
      </p:sp>
      <p:sp>
        <p:nvSpPr>
          <p:cNvPr id="79" name="Rectangle 78"/>
          <p:cNvSpPr/>
          <p:nvPr>
            <p:custDataLst>
              <p:tags r:id="rId37"/>
            </p:custDataLst>
          </p:nvPr>
        </p:nvSpPr>
        <p:spPr>
          <a:xfrm>
            <a:off x="6267967" y="11371786"/>
            <a:ext cx="786906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Ribérac, La Roche-Chalais</a:t>
            </a:r>
          </a:p>
        </p:txBody>
      </p:sp>
      <p:sp>
        <p:nvSpPr>
          <p:cNvPr id="80" name="Rectangle 79"/>
          <p:cNvSpPr/>
          <p:nvPr>
            <p:custDataLst>
              <p:tags r:id="rId38"/>
            </p:custDataLst>
          </p:nvPr>
        </p:nvSpPr>
        <p:spPr>
          <a:xfrm>
            <a:off x="7310600" y="10775774"/>
            <a:ext cx="691307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97" dirty="0" smtClean="0">
                <a:solidFill>
                  <a:schemeClr val="bg1"/>
                </a:solidFill>
                <a:latin typeface="Walkway Bold" panose="00000400000000000000" pitchFamily="2" charset="0"/>
              </a:rPr>
              <a:t>Dronne: </a:t>
            </a:r>
            <a:r>
              <a:rPr lang="fr-FR" sz="1097" dirty="0">
                <a:solidFill>
                  <a:schemeClr val="bg1"/>
                </a:solidFill>
                <a:latin typeface="Walkway Bold" panose="00000400000000000000" pitchFamily="2" charset="0"/>
              </a:rPr>
              <a:t>200km de long</a:t>
            </a:r>
          </a:p>
        </p:txBody>
      </p:sp>
      <p:sp>
        <p:nvSpPr>
          <p:cNvPr id="82" name="Rectangle 81"/>
          <p:cNvSpPr/>
          <p:nvPr>
            <p:custDataLst>
              <p:tags r:id="rId39"/>
            </p:custDataLst>
          </p:nvPr>
        </p:nvSpPr>
        <p:spPr>
          <a:xfrm>
            <a:off x="7276605" y="11945195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97" dirty="0" err="1">
                <a:solidFill>
                  <a:schemeClr val="bg1"/>
                </a:solidFill>
                <a:latin typeface="Walkway Bold" panose="00000400000000000000" pitchFamily="2" charset="0"/>
              </a:rPr>
              <a:t>Pbl</a:t>
            </a:r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 Nitrates et Pesticides</a:t>
            </a:r>
          </a:p>
        </p:txBody>
      </p:sp>
      <p:sp>
        <p:nvSpPr>
          <p:cNvPr id="83" name="Rectangle 82"/>
          <p:cNvSpPr/>
          <p:nvPr>
            <p:custDataLst>
              <p:tags r:id="rId40"/>
            </p:custDataLst>
          </p:nvPr>
        </p:nvSpPr>
        <p:spPr>
          <a:xfrm>
            <a:off x="6622498" y="10775774"/>
            <a:ext cx="73669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97" dirty="0">
                <a:solidFill>
                  <a:schemeClr val="bg1"/>
                </a:solidFill>
                <a:latin typeface="Walkway Bold" panose="00000400000000000000" pitchFamily="2" charset="0"/>
              </a:rPr>
              <a:t>Conflits d’usages</a:t>
            </a:r>
          </a:p>
        </p:txBody>
      </p:sp>
      <p:sp>
        <p:nvSpPr>
          <p:cNvPr id="89" name="Rectangle 88"/>
          <p:cNvSpPr/>
          <p:nvPr>
            <p:custDataLst>
              <p:tags r:id="rId41"/>
            </p:custDataLst>
          </p:nvPr>
        </p:nvSpPr>
        <p:spPr>
          <a:xfrm>
            <a:off x="6595549" y="11977644"/>
            <a:ext cx="755056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97" dirty="0">
                <a:solidFill>
                  <a:schemeClr val="bg1"/>
                </a:solidFill>
                <a:latin typeface="Walkway Bold" panose="00000400000000000000" pitchFamily="2" charset="0"/>
              </a:rPr>
              <a:t>Bassin déficitaire en eau</a:t>
            </a:r>
          </a:p>
        </p:txBody>
      </p:sp>
      <p:sp>
        <p:nvSpPr>
          <p:cNvPr id="98" name="Rectangle 97"/>
          <p:cNvSpPr/>
          <p:nvPr>
            <p:custDataLst>
              <p:tags r:id="rId42"/>
            </p:custDataLst>
          </p:nvPr>
        </p:nvSpPr>
        <p:spPr>
          <a:xfrm>
            <a:off x="6724810" y="14139008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396" dirty="0">
                <a:solidFill>
                  <a:schemeClr val="bg1"/>
                </a:solidFill>
                <a:latin typeface="Walkway Bold" panose="00000400000000000000" pitchFamily="2" charset="0"/>
              </a:rPr>
              <a:t>3 730 km²</a:t>
            </a:r>
          </a:p>
        </p:txBody>
      </p:sp>
      <p:sp>
        <p:nvSpPr>
          <p:cNvPr id="109" name="Rectangle 108"/>
          <p:cNvSpPr/>
          <p:nvPr>
            <p:custDataLst>
              <p:tags r:id="rId43"/>
            </p:custDataLst>
          </p:nvPr>
        </p:nvSpPr>
        <p:spPr>
          <a:xfrm>
            <a:off x="7364699" y="14133289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47" dirty="0">
                <a:solidFill>
                  <a:schemeClr val="bg1"/>
                </a:solidFill>
                <a:latin typeface="Walkway Bold" panose="00000400000000000000" pitchFamily="2" charset="0"/>
              </a:rPr>
              <a:t>Tourisme </a:t>
            </a:r>
            <a:r>
              <a:rPr lang="fr-FR" sz="798" dirty="0">
                <a:solidFill>
                  <a:schemeClr val="bg1"/>
                </a:solidFill>
                <a:latin typeface="Walkway Bold" panose="00000400000000000000" pitchFamily="2" charset="0"/>
              </a:rPr>
              <a:t>et </a:t>
            </a:r>
            <a:r>
              <a:rPr lang="fr-FR" sz="1047" dirty="0">
                <a:solidFill>
                  <a:schemeClr val="bg1"/>
                </a:solidFill>
                <a:latin typeface="Walkway Bold" panose="00000400000000000000" pitchFamily="2" charset="0"/>
              </a:rPr>
              <a:t>agriculture</a:t>
            </a:r>
          </a:p>
        </p:txBody>
      </p:sp>
      <p:sp>
        <p:nvSpPr>
          <p:cNvPr id="111" name="Rectangle 110"/>
          <p:cNvSpPr/>
          <p:nvPr>
            <p:custDataLst>
              <p:tags r:id="rId44"/>
            </p:custDataLst>
          </p:nvPr>
        </p:nvSpPr>
        <p:spPr>
          <a:xfrm>
            <a:off x="7682673" y="14702325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97" dirty="0">
                <a:solidFill>
                  <a:schemeClr val="bg1"/>
                </a:solidFill>
                <a:latin typeface="Walkway Bold" panose="00000400000000000000" pitchFamily="2" charset="0"/>
              </a:rPr>
              <a:t>Vézère : 211 km de long</a:t>
            </a:r>
          </a:p>
        </p:txBody>
      </p:sp>
      <p:sp>
        <p:nvSpPr>
          <p:cNvPr id="112" name="Rectangle 111"/>
          <p:cNvSpPr/>
          <p:nvPr>
            <p:custDataLst>
              <p:tags r:id="rId45"/>
            </p:custDataLst>
          </p:nvPr>
        </p:nvSpPr>
        <p:spPr>
          <a:xfrm>
            <a:off x="7012489" y="14606171"/>
            <a:ext cx="827944" cy="5368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47" dirty="0">
                <a:solidFill>
                  <a:schemeClr val="bg1"/>
                </a:solidFill>
                <a:latin typeface="Walkway Bold" panose="00000400000000000000" pitchFamily="2" charset="0"/>
              </a:rPr>
              <a:t>+ 200 </a:t>
            </a:r>
            <a:r>
              <a:rPr lang="fr-FR" sz="798" dirty="0">
                <a:solidFill>
                  <a:schemeClr val="bg1"/>
                </a:solidFill>
                <a:latin typeface="Walkway Bold" panose="00000400000000000000" pitchFamily="2" charset="0"/>
              </a:rPr>
              <a:t>vestiges préhistoriques</a:t>
            </a:r>
          </a:p>
        </p:txBody>
      </p:sp>
      <p:sp>
        <p:nvSpPr>
          <p:cNvPr id="115" name="Rectangle 114"/>
          <p:cNvSpPr/>
          <p:nvPr>
            <p:custDataLst>
              <p:tags r:id="rId46"/>
            </p:custDataLst>
          </p:nvPr>
        </p:nvSpPr>
        <p:spPr>
          <a:xfrm>
            <a:off x="7359188" y="15293186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798" dirty="0" smtClean="0">
                <a:solidFill>
                  <a:schemeClr val="bg1"/>
                </a:solidFill>
                <a:latin typeface="Walkway Bold" panose="00000400000000000000" pitchFamily="2" charset="0"/>
              </a:rPr>
              <a:t>Prélèvements en eau excessifs</a:t>
            </a:r>
            <a:endParaRPr lang="fr-FR" sz="798" dirty="0">
              <a:solidFill>
                <a:schemeClr val="bg1"/>
              </a:solidFill>
              <a:latin typeface="Walkway Bold" panose="00000400000000000000" pitchFamily="2" charset="0"/>
            </a:endParaRPr>
          </a:p>
        </p:txBody>
      </p:sp>
      <p:sp>
        <p:nvSpPr>
          <p:cNvPr id="116" name="Rectangle 115"/>
          <p:cNvSpPr/>
          <p:nvPr>
            <p:custDataLst>
              <p:tags r:id="rId47"/>
            </p:custDataLst>
          </p:nvPr>
        </p:nvSpPr>
        <p:spPr>
          <a:xfrm>
            <a:off x="7039491" y="15829010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47" dirty="0">
                <a:solidFill>
                  <a:schemeClr val="bg1"/>
                </a:solidFill>
                <a:latin typeface="Walkway Bold" panose="00000400000000000000" pitchFamily="2" charset="0"/>
              </a:rPr>
              <a:t>Aléa inondation </a:t>
            </a:r>
          </a:p>
        </p:txBody>
      </p:sp>
      <p:sp>
        <p:nvSpPr>
          <p:cNvPr id="117" name="Rectangle 116"/>
          <p:cNvSpPr/>
          <p:nvPr>
            <p:custDataLst>
              <p:tags r:id="rId48"/>
            </p:custDataLst>
          </p:nvPr>
        </p:nvSpPr>
        <p:spPr>
          <a:xfrm>
            <a:off x="6713786" y="15272959"/>
            <a:ext cx="825966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Walkway Bold" panose="00000400000000000000" pitchFamily="2" charset="0"/>
              </a:rPr>
              <a:t>Étiages</a:t>
            </a:r>
            <a:r>
              <a:rPr lang="fr-FR" sz="1050" dirty="0">
                <a:solidFill>
                  <a:schemeClr val="bg1"/>
                </a:solidFill>
                <a:latin typeface="Walkway Bold" panose="00000400000000000000" pitchFamily="2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latin typeface="Walkway Bold" panose="00000400000000000000" pitchFamily="2" charset="0"/>
              </a:rPr>
              <a:t>prononcés</a:t>
            </a:r>
            <a:endParaRPr lang="fr-FR" sz="1050" dirty="0">
              <a:solidFill>
                <a:schemeClr val="bg1"/>
              </a:solidFill>
              <a:latin typeface="Walkway Bold" panose="00000400000000000000" pitchFamily="2" charset="0"/>
            </a:endParaRPr>
          </a:p>
        </p:txBody>
      </p:sp>
      <p:sp>
        <p:nvSpPr>
          <p:cNvPr id="119" name="Rectangle 118"/>
          <p:cNvSpPr/>
          <p:nvPr>
            <p:custDataLst>
              <p:tags r:id="rId49"/>
            </p:custDataLst>
          </p:nvPr>
        </p:nvSpPr>
        <p:spPr>
          <a:xfrm>
            <a:off x="7651967" y="15814959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47" dirty="0" err="1">
                <a:solidFill>
                  <a:schemeClr val="bg1"/>
                </a:solidFill>
                <a:latin typeface="Walkway Bold" panose="00000400000000000000" pitchFamily="2" charset="0"/>
              </a:rPr>
              <a:t>Pbl</a:t>
            </a:r>
            <a:r>
              <a:rPr lang="fr-FR" sz="1047" dirty="0">
                <a:solidFill>
                  <a:schemeClr val="bg1"/>
                </a:solidFill>
                <a:latin typeface="Walkway Bold" panose="00000400000000000000" pitchFamily="2" charset="0"/>
              </a:rPr>
              <a:t> quantité et qualité</a:t>
            </a:r>
          </a:p>
        </p:txBody>
      </p:sp>
      <p:sp>
        <p:nvSpPr>
          <p:cNvPr id="122" name="Rectangle 121"/>
          <p:cNvSpPr/>
          <p:nvPr>
            <p:custDataLst>
              <p:tags r:id="rId50"/>
            </p:custDataLst>
          </p:nvPr>
        </p:nvSpPr>
        <p:spPr>
          <a:xfrm>
            <a:off x="9670765" y="14617032"/>
            <a:ext cx="950526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Massif montagneux</a:t>
            </a:r>
          </a:p>
        </p:txBody>
      </p:sp>
      <p:sp>
        <p:nvSpPr>
          <p:cNvPr id="123" name="Rectangle 122"/>
          <p:cNvSpPr/>
          <p:nvPr>
            <p:custDataLst>
              <p:tags r:id="rId51"/>
            </p:custDataLst>
          </p:nvPr>
        </p:nvSpPr>
        <p:spPr>
          <a:xfrm>
            <a:off x="10123540" y="15161935"/>
            <a:ext cx="702444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Art rupestre</a:t>
            </a:r>
          </a:p>
        </p:txBody>
      </p:sp>
      <p:sp>
        <p:nvSpPr>
          <p:cNvPr id="125" name="Rectangle 124"/>
          <p:cNvSpPr/>
          <p:nvPr>
            <p:custDataLst>
              <p:tags r:id="rId52"/>
            </p:custDataLst>
          </p:nvPr>
        </p:nvSpPr>
        <p:spPr>
          <a:xfrm>
            <a:off x="10076886" y="14080373"/>
            <a:ext cx="785197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Tourisme </a:t>
            </a:r>
            <a:r>
              <a:rPr lang="fr-FR" sz="598" dirty="0">
                <a:solidFill>
                  <a:schemeClr val="bg1"/>
                </a:solidFill>
                <a:latin typeface="Walkway Bold" panose="00000400000000000000" pitchFamily="2" charset="0"/>
              </a:rPr>
              <a:t>- </a:t>
            </a:r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Canyoning</a:t>
            </a:r>
          </a:p>
        </p:txBody>
      </p:sp>
      <p:sp>
        <p:nvSpPr>
          <p:cNvPr id="126" name="Rectangle 125"/>
          <p:cNvSpPr/>
          <p:nvPr>
            <p:custDataLst>
              <p:tags r:id="rId53"/>
            </p:custDataLst>
          </p:nvPr>
        </p:nvSpPr>
        <p:spPr>
          <a:xfrm>
            <a:off x="9498204" y="15177475"/>
            <a:ext cx="702444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898" dirty="0">
                <a:solidFill>
                  <a:schemeClr val="bg1"/>
                </a:solidFill>
                <a:latin typeface="Walkway Bold" panose="00000400000000000000" pitchFamily="2" charset="0"/>
              </a:rPr>
              <a:t>Parc culturel du Rio </a:t>
            </a:r>
            <a:r>
              <a:rPr lang="fr-FR" sz="898" dirty="0" err="1">
                <a:solidFill>
                  <a:schemeClr val="bg1"/>
                </a:solidFill>
                <a:latin typeface="Walkway Bold" panose="00000400000000000000" pitchFamily="2" charset="0"/>
              </a:rPr>
              <a:t>Vero</a:t>
            </a:r>
            <a:endParaRPr lang="fr-FR" sz="898" dirty="0">
              <a:solidFill>
                <a:schemeClr val="bg1"/>
              </a:solidFill>
              <a:latin typeface="Walkway Bold" panose="00000400000000000000" pitchFamily="2" charset="0"/>
            </a:endParaRPr>
          </a:p>
        </p:txBody>
      </p:sp>
      <p:sp>
        <p:nvSpPr>
          <p:cNvPr id="127" name="Rectangle 126"/>
          <p:cNvSpPr/>
          <p:nvPr>
            <p:custDataLst>
              <p:tags r:id="rId54"/>
            </p:custDataLst>
          </p:nvPr>
        </p:nvSpPr>
        <p:spPr>
          <a:xfrm>
            <a:off x="9473306" y="14088804"/>
            <a:ext cx="726271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97" dirty="0">
                <a:solidFill>
                  <a:schemeClr val="bg1"/>
                </a:solidFill>
                <a:latin typeface="Walkway Bold" panose="00000400000000000000" pitchFamily="2" charset="0"/>
              </a:rPr>
              <a:t>82 000</a:t>
            </a:r>
          </a:p>
          <a:p>
            <a:pPr algn="ctr"/>
            <a:r>
              <a:rPr lang="fr-FR" sz="1197" dirty="0">
                <a:solidFill>
                  <a:schemeClr val="bg1"/>
                </a:solidFill>
                <a:latin typeface="Walkway Bold" panose="00000400000000000000" pitchFamily="2" charset="0"/>
              </a:rPr>
              <a:t> ha</a:t>
            </a:r>
          </a:p>
        </p:txBody>
      </p:sp>
      <p:sp>
        <p:nvSpPr>
          <p:cNvPr id="129" name="Rectangle 128"/>
          <p:cNvSpPr/>
          <p:nvPr>
            <p:custDataLst>
              <p:tags r:id="rId55"/>
            </p:custDataLst>
          </p:nvPr>
        </p:nvSpPr>
        <p:spPr>
          <a:xfrm>
            <a:off x="10428285" y="14583598"/>
            <a:ext cx="707798" cy="518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Pic de </a:t>
            </a:r>
            <a:r>
              <a:rPr lang="fr-FR" sz="997" dirty="0" err="1">
                <a:solidFill>
                  <a:schemeClr val="bg1"/>
                </a:solidFill>
                <a:latin typeface="Walkway Bold" panose="00000400000000000000" pitchFamily="2" charset="0"/>
              </a:rPr>
              <a:t>Tozal</a:t>
            </a:r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: </a:t>
            </a:r>
          </a:p>
          <a:p>
            <a:pPr algn="ctr"/>
            <a:r>
              <a:rPr lang="fr-FR" sz="997" dirty="0">
                <a:solidFill>
                  <a:schemeClr val="bg1"/>
                </a:solidFill>
                <a:latin typeface="Walkway Bold" panose="00000400000000000000" pitchFamily="2" charset="0"/>
              </a:rPr>
              <a:t>2 077m</a:t>
            </a:r>
          </a:p>
        </p:txBody>
      </p:sp>
      <p:sp>
        <p:nvSpPr>
          <p:cNvPr id="130" name="Rectangle 129"/>
          <p:cNvSpPr/>
          <p:nvPr>
            <p:custDataLst>
              <p:tags r:id="rId56"/>
            </p:custDataLst>
          </p:nvPr>
        </p:nvSpPr>
        <p:spPr>
          <a:xfrm>
            <a:off x="9778844" y="15746205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047" dirty="0">
                <a:solidFill>
                  <a:schemeClr val="bg1"/>
                </a:solidFill>
                <a:latin typeface="Walkway Bold" panose="00000400000000000000" pitchFamily="2" charset="0"/>
              </a:rPr>
              <a:t>Régime fluvial irrégulier</a:t>
            </a:r>
          </a:p>
        </p:txBody>
      </p:sp>
      <p:sp>
        <p:nvSpPr>
          <p:cNvPr id="131" name="Rectangle 130"/>
          <p:cNvSpPr/>
          <p:nvPr>
            <p:custDataLst>
              <p:tags r:id="rId57"/>
            </p:custDataLst>
          </p:nvPr>
        </p:nvSpPr>
        <p:spPr>
          <a:xfrm>
            <a:off x="10391331" y="15725559"/>
            <a:ext cx="773940" cy="4069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6" tIns="45598" rIns="91196" bIns="455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798" dirty="0">
                <a:solidFill>
                  <a:schemeClr val="bg1"/>
                </a:solidFill>
                <a:latin typeface="Walkway Bold" panose="00000400000000000000" pitchFamily="2" charset="0"/>
              </a:rPr>
              <a:t>usages récréatifs  </a:t>
            </a:r>
            <a:endParaRPr lang="fr-FR" sz="798" dirty="0" smtClean="0">
              <a:solidFill>
                <a:schemeClr val="bg1"/>
              </a:solidFill>
              <a:latin typeface="Walkway Bold" panose="00000400000000000000" pitchFamily="2" charset="0"/>
            </a:endParaRPr>
          </a:p>
          <a:p>
            <a:pPr algn="ctr"/>
            <a:r>
              <a:rPr lang="fr-FR" sz="798" dirty="0" smtClean="0">
                <a:solidFill>
                  <a:schemeClr val="bg1"/>
                </a:solidFill>
                <a:latin typeface="Walkway Bold" panose="00000400000000000000" pitchFamily="2" charset="0"/>
              </a:rPr>
              <a:t>et </a:t>
            </a:r>
          </a:p>
          <a:p>
            <a:pPr algn="ctr"/>
            <a:r>
              <a:rPr lang="fr-FR" sz="798" dirty="0" smtClean="0">
                <a:solidFill>
                  <a:schemeClr val="bg1"/>
                </a:solidFill>
                <a:latin typeface="Walkway Bold" panose="00000400000000000000" pitchFamily="2" charset="0"/>
              </a:rPr>
              <a:t>touristiques</a:t>
            </a:r>
            <a:endParaRPr lang="fr-FR" sz="798" dirty="0">
              <a:solidFill>
                <a:schemeClr val="bg1"/>
              </a:solidFill>
              <a:latin typeface="Walkway Bold" panose="000004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518571" y="16635601"/>
            <a:ext cx="3960310" cy="212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dirty="0">
                <a:latin typeface="Adam" panose="02000503000000000000" pitchFamily="50" charset="0"/>
              </a:rPr>
              <a:t>g</a:t>
            </a:r>
            <a:r>
              <a:rPr lang="fr-FR" sz="1100" dirty="0" smtClean="0">
                <a:latin typeface="Adam" panose="02000503000000000000" pitchFamily="50" charset="0"/>
              </a:rPr>
              <a:t>aia.bonnet@univ-pau.fr</a:t>
            </a:r>
            <a:endParaRPr lang="fr-FR" sz="1100" dirty="0">
              <a:latin typeface="Adam" panose="02000503000000000000" pitchFamily="50" charset="0"/>
            </a:endParaRPr>
          </a:p>
        </p:txBody>
      </p:sp>
      <p:sp>
        <p:nvSpPr>
          <p:cNvPr id="118" name="Carré corné 117"/>
          <p:cNvSpPr/>
          <p:nvPr/>
        </p:nvSpPr>
        <p:spPr>
          <a:xfrm>
            <a:off x="419072" y="14320734"/>
            <a:ext cx="103905" cy="48784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  <p:sp>
        <p:nvSpPr>
          <p:cNvPr id="128" name="Carré corné 127"/>
          <p:cNvSpPr/>
          <p:nvPr/>
        </p:nvSpPr>
        <p:spPr>
          <a:xfrm>
            <a:off x="419072" y="14895993"/>
            <a:ext cx="103905" cy="48784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  <p:sp>
        <p:nvSpPr>
          <p:cNvPr id="133" name="Carré corné 132"/>
          <p:cNvSpPr/>
          <p:nvPr/>
        </p:nvSpPr>
        <p:spPr>
          <a:xfrm>
            <a:off x="419071" y="15551433"/>
            <a:ext cx="103905" cy="48784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  <p:sp>
        <p:nvSpPr>
          <p:cNvPr id="101" name="Carré corné 100"/>
          <p:cNvSpPr/>
          <p:nvPr/>
        </p:nvSpPr>
        <p:spPr>
          <a:xfrm>
            <a:off x="2393151" y="14309351"/>
            <a:ext cx="103905" cy="48784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  <p:sp>
        <p:nvSpPr>
          <p:cNvPr id="140" name="Carré corné 139"/>
          <p:cNvSpPr/>
          <p:nvPr/>
        </p:nvSpPr>
        <p:spPr>
          <a:xfrm>
            <a:off x="2388321" y="15150796"/>
            <a:ext cx="103905" cy="48784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  <p:sp>
        <p:nvSpPr>
          <p:cNvPr id="141" name="Carré corné 140"/>
          <p:cNvSpPr/>
          <p:nvPr/>
        </p:nvSpPr>
        <p:spPr>
          <a:xfrm>
            <a:off x="2388320" y="15860208"/>
            <a:ext cx="103905" cy="48784"/>
          </a:xfrm>
          <a:prstGeom prst="foldedCorner">
            <a:avLst/>
          </a:prstGeom>
          <a:solidFill>
            <a:srgbClr val="800000"/>
          </a:solidFill>
          <a:ln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795"/>
          </a:p>
        </p:txBody>
      </p:sp>
    </p:spTree>
    <p:extLst>
      <p:ext uri="{BB962C8B-B14F-4D97-AF65-F5344CB8AC3E}">
        <p14:creationId xmlns:p14="http://schemas.microsoft.com/office/powerpoint/2010/main" val="34156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564</Words>
  <Application>Microsoft Office PowerPoint</Application>
  <PresentationFormat>Personnalisé</PresentationFormat>
  <Paragraphs>108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Gaïa Bonnet</dc:creator>
  <cp:lastModifiedBy>BUISSON André</cp:lastModifiedBy>
  <cp:revision>17</cp:revision>
  <dcterms:created xsi:type="dcterms:W3CDTF">2019-02-26T08:55:40Z</dcterms:created>
  <dcterms:modified xsi:type="dcterms:W3CDTF">2019-06-24T08:05:03Z</dcterms:modified>
</cp:coreProperties>
</file>